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7275" cy="42794238"/>
  <p:notesSz cx="6858000" cy="9144000"/>
  <p:defaultText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mot Diamond" initials="D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6FD"/>
    <a:srgbClr val="05ABAF"/>
    <a:srgbClr val="04A8A0"/>
    <a:srgbClr val="04968F"/>
    <a:srgbClr val="6DF22A"/>
    <a:srgbClr val="0493C0"/>
    <a:srgbClr val="005EA4"/>
    <a:srgbClr val="78E2AA"/>
    <a:srgbClr val="95E397"/>
    <a:srgbClr val="64D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246" y="-72"/>
      </p:cViewPr>
      <p:guideLst>
        <p:guide orient="horz" pos="13479"/>
        <p:guide pos="95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n\Dropbox\DCU\Year%201\ISPE%202014\ECG%20digital%20fi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n\Dropbox\DCU\Year%201\ISPE%202014\ECG%20digital%20fi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n\Dropbox\DCU\Year%201\ISPE%202014\Equivalent%20circuit%20fits%20for%20textile%20electrodes%20v%203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3M Electrode</c:v>
          </c:tx>
          <c:spPr>
            <a:ln>
              <a:solidFill>
                <a:srgbClr val="04968F"/>
              </a:solidFill>
            </a:ln>
          </c:spPr>
          <c:marker>
            <c:symbol val="none"/>
          </c:marker>
          <c:xVal>
            <c:numRef>
              <c:f>Sheet1!$A$3:$A$623</c:f>
              <c:numCache>
                <c:formatCode>General</c:formatCode>
                <c:ptCount val="62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2.319999999999999</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4.1199999999999992</c:v>
                </c:pt>
                <c:pt idx="207">
                  <c:v>4.1399999999999997</c:v>
                </c:pt>
                <c:pt idx="208">
                  <c:v>4.1599999999999993</c:v>
                </c:pt>
                <c:pt idx="209">
                  <c:v>4.18</c:v>
                </c:pt>
                <c:pt idx="210">
                  <c:v>4.2</c:v>
                </c:pt>
                <c:pt idx="211">
                  <c:v>4.22</c:v>
                </c:pt>
                <c:pt idx="212">
                  <c:v>4.24</c:v>
                </c:pt>
                <c:pt idx="213">
                  <c:v>4.26</c:v>
                </c:pt>
                <c:pt idx="214">
                  <c:v>4.28</c:v>
                </c:pt>
                <c:pt idx="215">
                  <c:v>4.3</c:v>
                </c:pt>
                <c:pt idx="216">
                  <c:v>4.3199999999999994</c:v>
                </c:pt>
                <c:pt idx="217">
                  <c:v>4.34</c:v>
                </c:pt>
                <c:pt idx="218">
                  <c:v>4.3599999999999994</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4.6199999999999992</c:v>
                </c:pt>
                <c:pt idx="232">
                  <c:v>4.6399999999999997</c:v>
                </c:pt>
                <c:pt idx="233">
                  <c:v>4.6599999999999993</c:v>
                </c:pt>
                <c:pt idx="234">
                  <c:v>4.68</c:v>
                </c:pt>
                <c:pt idx="235">
                  <c:v>4.7</c:v>
                </c:pt>
                <c:pt idx="236">
                  <c:v>4.72</c:v>
                </c:pt>
                <c:pt idx="237">
                  <c:v>4.74</c:v>
                </c:pt>
                <c:pt idx="238">
                  <c:v>4.76</c:v>
                </c:pt>
                <c:pt idx="239">
                  <c:v>4.78</c:v>
                </c:pt>
                <c:pt idx="240">
                  <c:v>4.8</c:v>
                </c:pt>
                <c:pt idx="241">
                  <c:v>4.8199999999999994</c:v>
                </c:pt>
                <c:pt idx="242">
                  <c:v>4.84</c:v>
                </c:pt>
                <c:pt idx="243">
                  <c:v>4.8599999999999994</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5.1199999999999992</c:v>
                </c:pt>
                <c:pt idx="257">
                  <c:v>5.14</c:v>
                </c:pt>
                <c:pt idx="258">
                  <c:v>5.1599999999999993</c:v>
                </c:pt>
                <c:pt idx="259">
                  <c:v>5.18</c:v>
                </c:pt>
                <c:pt idx="260">
                  <c:v>5.2</c:v>
                </c:pt>
                <c:pt idx="261">
                  <c:v>5.22</c:v>
                </c:pt>
                <c:pt idx="262">
                  <c:v>5.24</c:v>
                </c:pt>
                <c:pt idx="263">
                  <c:v>5.26</c:v>
                </c:pt>
                <c:pt idx="264">
                  <c:v>5.28</c:v>
                </c:pt>
                <c:pt idx="265">
                  <c:v>5.3</c:v>
                </c:pt>
                <c:pt idx="266">
                  <c:v>5.3199999999999994</c:v>
                </c:pt>
                <c:pt idx="267">
                  <c:v>5.34</c:v>
                </c:pt>
                <c:pt idx="268">
                  <c:v>5.3599999999999994</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5.6199999999999992</c:v>
                </c:pt>
                <c:pt idx="282">
                  <c:v>5.64</c:v>
                </c:pt>
                <c:pt idx="283">
                  <c:v>5.6599999999999993</c:v>
                </c:pt>
                <c:pt idx="284">
                  <c:v>5.68</c:v>
                </c:pt>
                <c:pt idx="285">
                  <c:v>5.7</c:v>
                </c:pt>
                <c:pt idx="286">
                  <c:v>5.72</c:v>
                </c:pt>
                <c:pt idx="287">
                  <c:v>5.74</c:v>
                </c:pt>
                <c:pt idx="288">
                  <c:v>5.76</c:v>
                </c:pt>
                <c:pt idx="289">
                  <c:v>5.78</c:v>
                </c:pt>
                <c:pt idx="290">
                  <c:v>5.8</c:v>
                </c:pt>
                <c:pt idx="291">
                  <c:v>5.8199999999999994</c:v>
                </c:pt>
                <c:pt idx="292">
                  <c:v>5.84</c:v>
                </c:pt>
                <c:pt idx="293">
                  <c:v>5.8599999999999994</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6.1199999999999992</c:v>
                </c:pt>
                <c:pt idx="307">
                  <c:v>6.14</c:v>
                </c:pt>
                <c:pt idx="308">
                  <c:v>6.1599999999999993</c:v>
                </c:pt>
                <c:pt idx="309">
                  <c:v>6.18</c:v>
                </c:pt>
                <c:pt idx="310">
                  <c:v>6.2</c:v>
                </c:pt>
                <c:pt idx="311">
                  <c:v>6.22</c:v>
                </c:pt>
                <c:pt idx="312">
                  <c:v>6.24</c:v>
                </c:pt>
                <c:pt idx="313">
                  <c:v>6.26</c:v>
                </c:pt>
                <c:pt idx="314">
                  <c:v>6.28</c:v>
                </c:pt>
                <c:pt idx="315">
                  <c:v>6.3</c:v>
                </c:pt>
                <c:pt idx="316">
                  <c:v>6.3199999999999994</c:v>
                </c:pt>
                <c:pt idx="317">
                  <c:v>6.34</c:v>
                </c:pt>
                <c:pt idx="318">
                  <c:v>6.3599999999999994</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6.6199999999999992</c:v>
                </c:pt>
                <c:pt idx="332">
                  <c:v>6.64</c:v>
                </c:pt>
                <c:pt idx="333">
                  <c:v>6.6599999999999993</c:v>
                </c:pt>
                <c:pt idx="334">
                  <c:v>6.68</c:v>
                </c:pt>
                <c:pt idx="335">
                  <c:v>6.7</c:v>
                </c:pt>
                <c:pt idx="336">
                  <c:v>6.72</c:v>
                </c:pt>
                <c:pt idx="337">
                  <c:v>6.74</c:v>
                </c:pt>
                <c:pt idx="338">
                  <c:v>6.76</c:v>
                </c:pt>
                <c:pt idx="339">
                  <c:v>6.78</c:v>
                </c:pt>
                <c:pt idx="340">
                  <c:v>6.8</c:v>
                </c:pt>
                <c:pt idx="341">
                  <c:v>6.8199999999999994</c:v>
                </c:pt>
                <c:pt idx="342">
                  <c:v>6.84</c:v>
                </c:pt>
                <c:pt idx="343">
                  <c:v>6.8599999999999994</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7.1199999999999992</c:v>
                </c:pt>
                <c:pt idx="357">
                  <c:v>7.14</c:v>
                </c:pt>
                <c:pt idx="358">
                  <c:v>7.1599999999999993</c:v>
                </c:pt>
                <c:pt idx="359">
                  <c:v>7.18</c:v>
                </c:pt>
                <c:pt idx="360">
                  <c:v>7.2</c:v>
                </c:pt>
                <c:pt idx="361">
                  <c:v>7.22</c:v>
                </c:pt>
                <c:pt idx="362">
                  <c:v>7.24</c:v>
                </c:pt>
                <c:pt idx="363">
                  <c:v>7.26</c:v>
                </c:pt>
                <c:pt idx="364">
                  <c:v>7.28</c:v>
                </c:pt>
                <c:pt idx="365">
                  <c:v>7.3</c:v>
                </c:pt>
                <c:pt idx="366">
                  <c:v>7.3199999999999994</c:v>
                </c:pt>
                <c:pt idx="367">
                  <c:v>7.34</c:v>
                </c:pt>
                <c:pt idx="368">
                  <c:v>7.3599999999999994</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7.6199999999999992</c:v>
                </c:pt>
                <c:pt idx="382">
                  <c:v>7.64</c:v>
                </c:pt>
                <c:pt idx="383">
                  <c:v>7.6599999999999993</c:v>
                </c:pt>
                <c:pt idx="384">
                  <c:v>7.68</c:v>
                </c:pt>
                <c:pt idx="385">
                  <c:v>7.7</c:v>
                </c:pt>
                <c:pt idx="386">
                  <c:v>7.72</c:v>
                </c:pt>
                <c:pt idx="387">
                  <c:v>7.74</c:v>
                </c:pt>
                <c:pt idx="388">
                  <c:v>7.76</c:v>
                </c:pt>
                <c:pt idx="389">
                  <c:v>7.78</c:v>
                </c:pt>
                <c:pt idx="390">
                  <c:v>7.8</c:v>
                </c:pt>
                <c:pt idx="391">
                  <c:v>7.8199999999999994</c:v>
                </c:pt>
                <c:pt idx="392">
                  <c:v>7.84</c:v>
                </c:pt>
                <c:pt idx="393">
                  <c:v>7.8599999999999994</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8.1399999999999988</c:v>
                </c:pt>
                <c:pt idx="408">
                  <c:v>8.16</c:v>
                </c:pt>
                <c:pt idx="409">
                  <c:v>8.18</c:v>
                </c:pt>
                <c:pt idx="410">
                  <c:v>8.2000000000000011</c:v>
                </c:pt>
                <c:pt idx="411">
                  <c:v>8.2199999999999989</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8.7199999999999989</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9.1399999999999988</c:v>
                </c:pt>
                <c:pt idx="458">
                  <c:v>9.16</c:v>
                </c:pt>
                <c:pt idx="459">
                  <c:v>9.18</c:v>
                </c:pt>
                <c:pt idx="460">
                  <c:v>9.2000000000000011</c:v>
                </c:pt>
                <c:pt idx="461">
                  <c:v>9.2199999999999989</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9.7199999999999989</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numCache>
            </c:numRef>
          </c:xVal>
          <c:yVal>
            <c:numRef>
              <c:f>Sheet1!$C$3:$C$623</c:f>
              <c:numCache>
                <c:formatCode>General</c:formatCode>
                <c:ptCount val="621"/>
                <c:pt idx="0">
                  <c:v>0</c:v>
                </c:pt>
                <c:pt idx="1">
                  <c:v>0</c:v>
                </c:pt>
                <c:pt idx="2">
                  <c:v>0</c:v>
                </c:pt>
                <c:pt idx="3">
                  <c:v>0</c:v>
                </c:pt>
                <c:pt idx="4">
                  <c:v>0</c:v>
                </c:pt>
                <c:pt idx="5">
                  <c:v>0.47826086956521702</c:v>
                </c:pt>
                <c:pt idx="6">
                  <c:v>0.95652173913043503</c:v>
                </c:pt>
                <c:pt idx="7">
                  <c:v>0.97826086956521696</c:v>
                </c:pt>
                <c:pt idx="8">
                  <c:v>1</c:v>
                </c:pt>
                <c:pt idx="9">
                  <c:v>1</c:v>
                </c:pt>
                <c:pt idx="10">
                  <c:v>1</c:v>
                </c:pt>
                <c:pt idx="11">
                  <c:v>1</c:v>
                </c:pt>
                <c:pt idx="12">
                  <c:v>1</c:v>
                </c:pt>
                <c:pt idx="13">
                  <c:v>1</c:v>
                </c:pt>
                <c:pt idx="14">
                  <c:v>1</c:v>
                </c:pt>
                <c:pt idx="15">
                  <c:v>1</c:v>
                </c:pt>
                <c:pt idx="16">
                  <c:v>1</c:v>
                </c:pt>
                <c:pt idx="17">
                  <c:v>1</c:v>
                </c:pt>
                <c:pt idx="18">
                  <c:v>0.97826086956521696</c:v>
                </c:pt>
                <c:pt idx="19">
                  <c:v>0.95652173913043503</c:v>
                </c:pt>
                <c:pt idx="20">
                  <c:v>0.47826086956521702</c:v>
                </c:pt>
                <c:pt idx="21">
                  <c:v>0.47826086956521702</c:v>
                </c:pt>
                <c:pt idx="22">
                  <c:v>0.434782608695652</c:v>
                </c:pt>
                <c:pt idx="23">
                  <c:v>0.41304347826087001</c:v>
                </c:pt>
                <c:pt idx="24">
                  <c:v>0.41304347826087001</c:v>
                </c:pt>
                <c:pt idx="25">
                  <c:v>0.39130434782608697</c:v>
                </c:pt>
                <c:pt idx="26">
                  <c:v>0.36956521739130399</c:v>
                </c:pt>
                <c:pt idx="27">
                  <c:v>0.39130434782608697</c:v>
                </c:pt>
                <c:pt idx="28">
                  <c:v>0.41304347826087001</c:v>
                </c:pt>
                <c:pt idx="29">
                  <c:v>0.45652173913043498</c:v>
                </c:pt>
                <c:pt idx="30">
                  <c:v>0.45652173913043498</c:v>
                </c:pt>
                <c:pt idx="31">
                  <c:v>0.47826086956521702</c:v>
                </c:pt>
                <c:pt idx="32">
                  <c:v>0.5</c:v>
                </c:pt>
                <c:pt idx="33">
                  <c:v>0.45652173913043498</c:v>
                </c:pt>
                <c:pt idx="34">
                  <c:v>0.434782608695652</c:v>
                </c:pt>
                <c:pt idx="35">
                  <c:v>0.39130434782608697</c:v>
                </c:pt>
                <c:pt idx="36">
                  <c:v>0.39130434782608697</c:v>
                </c:pt>
                <c:pt idx="37">
                  <c:v>0.71739130434782605</c:v>
                </c:pt>
                <c:pt idx="38">
                  <c:v>1.130434782608696</c:v>
                </c:pt>
                <c:pt idx="39">
                  <c:v>1.347826086956522</c:v>
                </c:pt>
                <c:pt idx="40">
                  <c:v>0.60869565217391297</c:v>
                </c:pt>
                <c:pt idx="41">
                  <c:v>0.434782608695652</c:v>
                </c:pt>
                <c:pt idx="42">
                  <c:v>0.434782608695652</c:v>
                </c:pt>
                <c:pt idx="43">
                  <c:v>0.434782608695652</c:v>
                </c:pt>
                <c:pt idx="44">
                  <c:v>0.434782608695652</c:v>
                </c:pt>
                <c:pt idx="45">
                  <c:v>0.434782608695652</c:v>
                </c:pt>
                <c:pt idx="46">
                  <c:v>0.45652173913043498</c:v>
                </c:pt>
                <c:pt idx="47">
                  <c:v>0.5</c:v>
                </c:pt>
                <c:pt idx="48">
                  <c:v>0.54347826086956497</c:v>
                </c:pt>
                <c:pt idx="49">
                  <c:v>0.58695652173913004</c:v>
                </c:pt>
                <c:pt idx="50">
                  <c:v>0.67391304347826098</c:v>
                </c:pt>
                <c:pt idx="51">
                  <c:v>0.73913043478260798</c:v>
                </c:pt>
                <c:pt idx="52">
                  <c:v>0.76086956521739102</c:v>
                </c:pt>
                <c:pt idx="53">
                  <c:v>0.73913043478260798</c:v>
                </c:pt>
                <c:pt idx="54">
                  <c:v>0.69565217391304401</c:v>
                </c:pt>
                <c:pt idx="55">
                  <c:v>0.58695652173913004</c:v>
                </c:pt>
                <c:pt idx="56">
                  <c:v>0.5</c:v>
                </c:pt>
                <c:pt idx="57">
                  <c:v>0.434782608695652</c:v>
                </c:pt>
                <c:pt idx="58">
                  <c:v>0.434782608695652</c:v>
                </c:pt>
                <c:pt idx="59">
                  <c:v>0.434782608695652</c:v>
                </c:pt>
                <c:pt idx="60">
                  <c:v>0.434782608695652</c:v>
                </c:pt>
                <c:pt idx="61">
                  <c:v>0.434782608695652</c:v>
                </c:pt>
                <c:pt idx="62">
                  <c:v>0.434782608695652</c:v>
                </c:pt>
                <c:pt idx="63">
                  <c:v>0.41304347826087001</c:v>
                </c:pt>
                <c:pt idx="64">
                  <c:v>0.41304347826087001</c:v>
                </c:pt>
                <c:pt idx="65">
                  <c:v>0.41304347826087001</c:v>
                </c:pt>
                <c:pt idx="66">
                  <c:v>0.39130434782608697</c:v>
                </c:pt>
                <c:pt idx="67">
                  <c:v>0.39130434782608697</c:v>
                </c:pt>
                <c:pt idx="68">
                  <c:v>0.39130434782608697</c:v>
                </c:pt>
                <c:pt idx="69">
                  <c:v>0.39130434782608697</c:v>
                </c:pt>
                <c:pt idx="70">
                  <c:v>0.39130434782608697</c:v>
                </c:pt>
                <c:pt idx="71">
                  <c:v>0.41304347826087001</c:v>
                </c:pt>
                <c:pt idx="72">
                  <c:v>0.434782608695652</c:v>
                </c:pt>
                <c:pt idx="73">
                  <c:v>0.45652173913043498</c:v>
                </c:pt>
                <c:pt idx="74">
                  <c:v>0.47826086956521702</c:v>
                </c:pt>
                <c:pt idx="75">
                  <c:v>0.39130434782608697</c:v>
                </c:pt>
                <c:pt idx="76">
                  <c:v>0.36956521739130399</c:v>
                </c:pt>
                <c:pt idx="77">
                  <c:v>0.34782608695652201</c:v>
                </c:pt>
                <c:pt idx="78">
                  <c:v>0.34782608695652201</c:v>
                </c:pt>
                <c:pt idx="79">
                  <c:v>0.34782608695652201</c:v>
                </c:pt>
                <c:pt idx="80">
                  <c:v>0.95652173913043503</c:v>
                </c:pt>
                <c:pt idx="81">
                  <c:v>1.3913043478260869</c:v>
                </c:pt>
                <c:pt idx="82">
                  <c:v>1.3913043478260869</c:v>
                </c:pt>
                <c:pt idx="83">
                  <c:v>0.5</c:v>
                </c:pt>
                <c:pt idx="84">
                  <c:v>0.39130434782608697</c:v>
                </c:pt>
                <c:pt idx="85">
                  <c:v>0.41304347826087001</c:v>
                </c:pt>
                <c:pt idx="86">
                  <c:v>0.434782608695652</c:v>
                </c:pt>
                <c:pt idx="87">
                  <c:v>0.45652173913043498</c:v>
                </c:pt>
                <c:pt idx="88">
                  <c:v>0.47826086956521702</c:v>
                </c:pt>
                <c:pt idx="89">
                  <c:v>0.5</c:v>
                </c:pt>
                <c:pt idx="90">
                  <c:v>0.52173913043478304</c:v>
                </c:pt>
                <c:pt idx="91">
                  <c:v>0.60869565217391297</c:v>
                </c:pt>
                <c:pt idx="92">
                  <c:v>0.69565217391304401</c:v>
                </c:pt>
                <c:pt idx="93">
                  <c:v>0.73913043478260798</c:v>
                </c:pt>
                <c:pt idx="94">
                  <c:v>0.73913043478260798</c:v>
                </c:pt>
                <c:pt idx="95">
                  <c:v>0.78260869565217395</c:v>
                </c:pt>
                <c:pt idx="96">
                  <c:v>0.76086956521739102</c:v>
                </c:pt>
                <c:pt idx="97">
                  <c:v>0.58695652173913004</c:v>
                </c:pt>
                <c:pt idx="98">
                  <c:v>0.5</c:v>
                </c:pt>
                <c:pt idx="99">
                  <c:v>0.434782608695652</c:v>
                </c:pt>
                <c:pt idx="100">
                  <c:v>0.41304347826087001</c:v>
                </c:pt>
                <c:pt idx="101">
                  <c:v>0.41304347826087001</c:v>
                </c:pt>
                <c:pt idx="102">
                  <c:v>0.41304347826087001</c:v>
                </c:pt>
                <c:pt idx="103">
                  <c:v>0.39130434782608697</c:v>
                </c:pt>
                <c:pt idx="104">
                  <c:v>0.39130434782608697</c:v>
                </c:pt>
                <c:pt idx="105">
                  <c:v>0.41304347826087001</c:v>
                </c:pt>
                <c:pt idx="106">
                  <c:v>0.41304347826087001</c:v>
                </c:pt>
                <c:pt idx="107">
                  <c:v>0.39130434782608697</c:v>
                </c:pt>
                <c:pt idx="108">
                  <c:v>0.39130434782608697</c:v>
                </c:pt>
                <c:pt idx="109">
                  <c:v>0.39130434782608697</c:v>
                </c:pt>
                <c:pt idx="110">
                  <c:v>0.39130434782608697</c:v>
                </c:pt>
                <c:pt idx="111">
                  <c:v>0.39130434782608697</c:v>
                </c:pt>
                <c:pt idx="112">
                  <c:v>0.39130434782608697</c:v>
                </c:pt>
                <c:pt idx="113">
                  <c:v>0.41304347826087001</c:v>
                </c:pt>
                <c:pt idx="114">
                  <c:v>0.45652173913043498</c:v>
                </c:pt>
                <c:pt idx="115">
                  <c:v>0.45652173913043498</c:v>
                </c:pt>
                <c:pt idx="116">
                  <c:v>0.39130434782608697</c:v>
                </c:pt>
                <c:pt idx="117">
                  <c:v>0.36956521739130399</c:v>
                </c:pt>
                <c:pt idx="118">
                  <c:v>0.34782608695652201</c:v>
                </c:pt>
                <c:pt idx="119">
                  <c:v>0.34782608695652201</c:v>
                </c:pt>
                <c:pt idx="120">
                  <c:v>0.34782608695652201</c:v>
                </c:pt>
                <c:pt idx="121">
                  <c:v>0.63043478260869601</c:v>
                </c:pt>
                <c:pt idx="122">
                  <c:v>1.3260869565217399</c:v>
                </c:pt>
                <c:pt idx="123">
                  <c:v>1.4130434782608701</c:v>
                </c:pt>
                <c:pt idx="124">
                  <c:v>0.565217391304348</c:v>
                </c:pt>
                <c:pt idx="125">
                  <c:v>0.34782608695652201</c:v>
                </c:pt>
                <c:pt idx="126">
                  <c:v>0.36956521739130399</c:v>
                </c:pt>
                <c:pt idx="127">
                  <c:v>0.41304347826087001</c:v>
                </c:pt>
                <c:pt idx="128">
                  <c:v>0.41304347826087001</c:v>
                </c:pt>
                <c:pt idx="129">
                  <c:v>0.45652173913043498</c:v>
                </c:pt>
                <c:pt idx="130">
                  <c:v>0.47826086956521702</c:v>
                </c:pt>
                <c:pt idx="131">
                  <c:v>0.5</c:v>
                </c:pt>
                <c:pt idx="132">
                  <c:v>0.565217391304348</c:v>
                </c:pt>
                <c:pt idx="133">
                  <c:v>0.65217391304347905</c:v>
                </c:pt>
                <c:pt idx="134">
                  <c:v>0.71739130434782605</c:v>
                </c:pt>
                <c:pt idx="135">
                  <c:v>0.69565217391304401</c:v>
                </c:pt>
                <c:pt idx="136">
                  <c:v>0.73913043478260798</c:v>
                </c:pt>
                <c:pt idx="137">
                  <c:v>0.73913043478260798</c:v>
                </c:pt>
                <c:pt idx="138">
                  <c:v>0.67391304347826098</c:v>
                </c:pt>
                <c:pt idx="139">
                  <c:v>0.565217391304348</c:v>
                </c:pt>
                <c:pt idx="140">
                  <c:v>0.45652173913043498</c:v>
                </c:pt>
                <c:pt idx="141">
                  <c:v>0.434782608695652</c:v>
                </c:pt>
                <c:pt idx="142">
                  <c:v>0.41304347826087001</c:v>
                </c:pt>
                <c:pt idx="143">
                  <c:v>0.41304347826087001</c:v>
                </c:pt>
                <c:pt idx="144">
                  <c:v>0.41304347826087001</c:v>
                </c:pt>
                <c:pt idx="145">
                  <c:v>0.41304347826087001</c:v>
                </c:pt>
                <c:pt idx="146">
                  <c:v>0.41304347826087001</c:v>
                </c:pt>
                <c:pt idx="147">
                  <c:v>0.41304347826087001</c:v>
                </c:pt>
                <c:pt idx="148">
                  <c:v>0.41304347826087001</c:v>
                </c:pt>
                <c:pt idx="149">
                  <c:v>0.36956521739130399</c:v>
                </c:pt>
                <c:pt idx="150">
                  <c:v>0.39130434782608697</c:v>
                </c:pt>
                <c:pt idx="151">
                  <c:v>0.39130434782608697</c:v>
                </c:pt>
                <c:pt idx="152">
                  <c:v>0.39130434782608697</c:v>
                </c:pt>
                <c:pt idx="153">
                  <c:v>0.36956521739130399</c:v>
                </c:pt>
                <c:pt idx="154">
                  <c:v>0.36956521739130399</c:v>
                </c:pt>
                <c:pt idx="155">
                  <c:v>0.36956521739130399</c:v>
                </c:pt>
                <c:pt idx="156">
                  <c:v>0.36956521739130399</c:v>
                </c:pt>
                <c:pt idx="157">
                  <c:v>0.36956521739130399</c:v>
                </c:pt>
                <c:pt idx="158">
                  <c:v>0.36956521739130399</c:v>
                </c:pt>
                <c:pt idx="159">
                  <c:v>0.41304347826087001</c:v>
                </c:pt>
                <c:pt idx="160">
                  <c:v>0.434782608695652</c:v>
                </c:pt>
                <c:pt idx="161">
                  <c:v>0.45652173913043498</c:v>
                </c:pt>
                <c:pt idx="162">
                  <c:v>0.45652173913043498</c:v>
                </c:pt>
                <c:pt idx="163">
                  <c:v>0.41304347826087001</c:v>
                </c:pt>
                <c:pt idx="164">
                  <c:v>0.39130434782608697</c:v>
                </c:pt>
                <c:pt idx="165">
                  <c:v>0.39130434782608697</c:v>
                </c:pt>
                <c:pt idx="166">
                  <c:v>0.36956521739130399</c:v>
                </c:pt>
                <c:pt idx="167">
                  <c:v>0.63043478260869601</c:v>
                </c:pt>
                <c:pt idx="168">
                  <c:v>1.2608695652173909</c:v>
                </c:pt>
                <c:pt idx="169">
                  <c:v>1.4130434782608701</c:v>
                </c:pt>
                <c:pt idx="170">
                  <c:v>0.565217391304348</c:v>
                </c:pt>
                <c:pt idx="171">
                  <c:v>0.434782608695652</c:v>
                </c:pt>
                <c:pt idx="172">
                  <c:v>0.39130434782608697</c:v>
                </c:pt>
                <c:pt idx="173">
                  <c:v>0.434782608695652</c:v>
                </c:pt>
                <c:pt idx="174">
                  <c:v>0.434782608695652</c:v>
                </c:pt>
                <c:pt idx="175">
                  <c:v>0.434782608695652</c:v>
                </c:pt>
                <c:pt idx="176">
                  <c:v>0.45652173913043498</c:v>
                </c:pt>
                <c:pt idx="177">
                  <c:v>0.5</c:v>
                </c:pt>
                <c:pt idx="178">
                  <c:v>0.54347826086956497</c:v>
                </c:pt>
                <c:pt idx="179">
                  <c:v>0.58695652173913004</c:v>
                </c:pt>
                <c:pt idx="180">
                  <c:v>0.65217391304347905</c:v>
                </c:pt>
                <c:pt idx="181">
                  <c:v>0.71739130434782605</c:v>
                </c:pt>
                <c:pt idx="182">
                  <c:v>0.76086956521739102</c:v>
                </c:pt>
                <c:pt idx="183">
                  <c:v>0.73913043478260798</c:v>
                </c:pt>
                <c:pt idx="184">
                  <c:v>0.69565217391304401</c:v>
                </c:pt>
                <c:pt idx="185">
                  <c:v>0.58695652173913004</c:v>
                </c:pt>
                <c:pt idx="186">
                  <c:v>0.5</c:v>
                </c:pt>
                <c:pt idx="187">
                  <c:v>0.434782608695652</c:v>
                </c:pt>
                <c:pt idx="188">
                  <c:v>0.41304347826087001</c:v>
                </c:pt>
                <c:pt idx="189">
                  <c:v>0.39130434782608697</c:v>
                </c:pt>
                <c:pt idx="190">
                  <c:v>0.41304347826087001</c:v>
                </c:pt>
                <c:pt idx="191">
                  <c:v>0.41304347826087001</c:v>
                </c:pt>
                <c:pt idx="192">
                  <c:v>0.41304347826087001</c:v>
                </c:pt>
                <c:pt idx="193">
                  <c:v>0.41304347826087001</c:v>
                </c:pt>
                <c:pt idx="194">
                  <c:v>0.39130434782608697</c:v>
                </c:pt>
                <c:pt idx="195">
                  <c:v>0.39130434782608697</c:v>
                </c:pt>
                <c:pt idx="196">
                  <c:v>0.39130434782608697</c:v>
                </c:pt>
                <c:pt idx="197">
                  <c:v>0.39130434782608697</c:v>
                </c:pt>
                <c:pt idx="198">
                  <c:v>0.39130434782608697</c:v>
                </c:pt>
                <c:pt idx="199">
                  <c:v>0.39130434782608697</c:v>
                </c:pt>
                <c:pt idx="200">
                  <c:v>0.39130434782608697</c:v>
                </c:pt>
                <c:pt idx="201">
                  <c:v>0.39130434782608697</c:v>
                </c:pt>
                <c:pt idx="202">
                  <c:v>0.39130434782608697</c:v>
                </c:pt>
                <c:pt idx="203">
                  <c:v>0.39130434782608697</c:v>
                </c:pt>
                <c:pt idx="204">
                  <c:v>0.39130434782608697</c:v>
                </c:pt>
                <c:pt idx="205">
                  <c:v>0.39130434782608697</c:v>
                </c:pt>
                <c:pt idx="206">
                  <c:v>0.36956521739130399</c:v>
                </c:pt>
                <c:pt idx="207">
                  <c:v>0.36956521739130399</c:v>
                </c:pt>
                <c:pt idx="208">
                  <c:v>0.36956521739130399</c:v>
                </c:pt>
                <c:pt idx="209">
                  <c:v>0.36956521739130399</c:v>
                </c:pt>
                <c:pt idx="210">
                  <c:v>0.36956521739130399</c:v>
                </c:pt>
                <c:pt idx="211">
                  <c:v>0.36956521739130399</c:v>
                </c:pt>
                <c:pt idx="212">
                  <c:v>0.36956521739130399</c:v>
                </c:pt>
                <c:pt idx="213">
                  <c:v>0.36956521739130399</c:v>
                </c:pt>
                <c:pt idx="214">
                  <c:v>0.39130434782608697</c:v>
                </c:pt>
                <c:pt idx="215">
                  <c:v>0.434782608695652</c:v>
                </c:pt>
                <c:pt idx="216">
                  <c:v>0.45652173913043498</c:v>
                </c:pt>
                <c:pt idx="217">
                  <c:v>0.45652173913043498</c:v>
                </c:pt>
                <c:pt idx="218">
                  <c:v>0.41304347826087001</c:v>
                </c:pt>
                <c:pt idx="219">
                  <c:v>0.39130434782608697</c:v>
                </c:pt>
                <c:pt idx="220">
                  <c:v>0.36956521739130399</c:v>
                </c:pt>
                <c:pt idx="221">
                  <c:v>0.36956521739130399</c:v>
                </c:pt>
                <c:pt idx="222">
                  <c:v>0.97826086956521696</c:v>
                </c:pt>
                <c:pt idx="223">
                  <c:v>1.4130434782608701</c:v>
                </c:pt>
                <c:pt idx="224">
                  <c:v>1.4130434782608701</c:v>
                </c:pt>
                <c:pt idx="225">
                  <c:v>0.60869565217391297</c:v>
                </c:pt>
                <c:pt idx="226">
                  <c:v>0.36956521739130399</c:v>
                </c:pt>
                <c:pt idx="227">
                  <c:v>0.41304347826087001</c:v>
                </c:pt>
                <c:pt idx="228">
                  <c:v>0.41304347826087001</c:v>
                </c:pt>
                <c:pt idx="229">
                  <c:v>0.434782608695652</c:v>
                </c:pt>
                <c:pt idx="230">
                  <c:v>0.45652173913043498</c:v>
                </c:pt>
                <c:pt idx="231">
                  <c:v>0.47826086956521702</c:v>
                </c:pt>
                <c:pt idx="232">
                  <c:v>0.54347826086956497</c:v>
                </c:pt>
                <c:pt idx="233">
                  <c:v>0.58695652173913004</c:v>
                </c:pt>
                <c:pt idx="234">
                  <c:v>0.63043478260869601</c:v>
                </c:pt>
                <c:pt idx="235">
                  <c:v>0.67391304347826098</c:v>
                </c:pt>
                <c:pt idx="236">
                  <c:v>0.71739130434782605</c:v>
                </c:pt>
                <c:pt idx="237">
                  <c:v>0.73913043478260798</c:v>
                </c:pt>
                <c:pt idx="238">
                  <c:v>0.69565217391304401</c:v>
                </c:pt>
                <c:pt idx="239">
                  <c:v>0.71739130434782605</c:v>
                </c:pt>
                <c:pt idx="240">
                  <c:v>0.54347826086956497</c:v>
                </c:pt>
                <c:pt idx="241">
                  <c:v>0.45652173913043498</c:v>
                </c:pt>
                <c:pt idx="242">
                  <c:v>0.41304347826087001</c:v>
                </c:pt>
                <c:pt idx="243">
                  <c:v>0.39130434782608697</c:v>
                </c:pt>
                <c:pt idx="244">
                  <c:v>0.41304347826087001</c:v>
                </c:pt>
                <c:pt idx="245">
                  <c:v>0.41304347826087001</c:v>
                </c:pt>
                <c:pt idx="246">
                  <c:v>0.41304347826087001</c:v>
                </c:pt>
                <c:pt idx="247">
                  <c:v>0.41304347826087001</c:v>
                </c:pt>
                <c:pt idx="248">
                  <c:v>0.41304347826087001</c:v>
                </c:pt>
                <c:pt idx="249">
                  <c:v>0.39130434782608697</c:v>
                </c:pt>
                <c:pt idx="250">
                  <c:v>0.39130434782608697</c:v>
                </c:pt>
                <c:pt idx="251">
                  <c:v>0.39130434782608697</c:v>
                </c:pt>
                <c:pt idx="252">
                  <c:v>0.39130434782608697</c:v>
                </c:pt>
                <c:pt idx="253">
                  <c:v>0.36956521739130399</c:v>
                </c:pt>
                <c:pt idx="254">
                  <c:v>0.36956521739130399</c:v>
                </c:pt>
                <c:pt idx="255">
                  <c:v>0.36956521739130399</c:v>
                </c:pt>
                <c:pt idx="256">
                  <c:v>0.36956521739130399</c:v>
                </c:pt>
                <c:pt idx="257">
                  <c:v>0.36956521739130399</c:v>
                </c:pt>
                <c:pt idx="258">
                  <c:v>0.36956521739130399</c:v>
                </c:pt>
                <c:pt idx="259">
                  <c:v>0.36956521739130399</c:v>
                </c:pt>
                <c:pt idx="260">
                  <c:v>0.36956521739130399</c:v>
                </c:pt>
                <c:pt idx="261">
                  <c:v>0.36956521739130399</c:v>
                </c:pt>
                <c:pt idx="262">
                  <c:v>0.36956521739130399</c:v>
                </c:pt>
                <c:pt idx="263">
                  <c:v>0.36956521739130399</c:v>
                </c:pt>
                <c:pt idx="264">
                  <c:v>0.36956521739130399</c:v>
                </c:pt>
                <c:pt idx="265">
                  <c:v>0.36956521739130399</c:v>
                </c:pt>
                <c:pt idx="266">
                  <c:v>0.36956521739130399</c:v>
                </c:pt>
                <c:pt idx="267">
                  <c:v>0.41304347826087001</c:v>
                </c:pt>
                <c:pt idx="268">
                  <c:v>0.434782608695652</c:v>
                </c:pt>
                <c:pt idx="269">
                  <c:v>0.434782608695652</c:v>
                </c:pt>
                <c:pt idx="270">
                  <c:v>0.45652173913043498</c:v>
                </c:pt>
                <c:pt idx="271">
                  <c:v>0.39130434782608697</c:v>
                </c:pt>
                <c:pt idx="272">
                  <c:v>0.36956521739130399</c:v>
                </c:pt>
                <c:pt idx="273">
                  <c:v>0.36956521739130399</c:v>
                </c:pt>
                <c:pt idx="274">
                  <c:v>0.36956521739130399</c:v>
                </c:pt>
                <c:pt idx="275">
                  <c:v>0.78260869565217395</c:v>
                </c:pt>
                <c:pt idx="276">
                  <c:v>1.4347826086956521</c:v>
                </c:pt>
                <c:pt idx="277">
                  <c:v>1.4347826086956521</c:v>
                </c:pt>
                <c:pt idx="278">
                  <c:v>0.58695652173913004</c:v>
                </c:pt>
                <c:pt idx="279">
                  <c:v>0.39130434782608697</c:v>
                </c:pt>
                <c:pt idx="280">
                  <c:v>0.41304347826087001</c:v>
                </c:pt>
                <c:pt idx="281">
                  <c:v>0.41304347826087001</c:v>
                </c:pt>
                <c:pt idx="282">
                  <c:v>0.434782608695652</c:v>
                </c:pt>
                <c:pt idx="283">
                  <c:v>0.45652173913043498</c:v>
                </c:pt>
                <c:pt idx="284">
                  <c:v>0.5</c:v>
                </c:pt>
                <c:pt idx="285">
                  <c:v>0.54347826086956497</c:v>
                </c:pt>
                <c:pt idx="286">
                  <c:v>0.58695652173913004</c:v>
                </c:pt>
                <c:pt idx="287">
                  <c:v>0.63043478260869601</c:v>
                </c:pt>
                <c:pt idx="288">
                  <c:v>0.67391304347826098</c:v>
                </c:pt>
                <c:pt idx="289">
                  <c:v>0.73913043478260798</c:v>
                </c:pt>
                <c:pt idx="290">
                  <c:v>0.76086956521739102</c:v>
                </c:pt>
                <c:pt idx="291">
                  <c:v>0.73913043478260798</c:v>
                </c:pt>
                <c:pt idx="292">
                  <c:v>0.63043478260869601</c:v>
                </c:pt>
                <c:pt idx="293">
                  <c:v>0.54347826086956497</c:v>
                </c:pt>
                <c:pt idx="294">
                  <c:v>0.434782608695652</c:v>
                </c:pt>
                <c:pt idx="295">
                  <c:v>0.39130434782608697</c:v>
                </c:pt>
                <c:pt idx="296">
                  <c:v>0.36956521739130399</c:v>
                </c:pt>
                <c:pt idx="297">
                  <c:v>0.39130434782608697</c:v>
                </c:pt>
                <c:pt idx="298">
                  <c:v>0.39130434782608697</c:v>
                </c:pt>
                <c:pt idx="299">
                  <c:v>0.39130434782608697</c:v>
                </c:pt>
                <c:pt idx="300">
                  <c:v>0.39130434782608697</c:v>
                </c:pt>
                <c:pt idx="301">
                  <c:v>0.39130434782608697</c:v>
                </c:pt>
                <c:pt idx="302">
                  <c:v>0.39130434782608697</c:v>
                </c:pt>
                <c:pt idx="303">
                  <c:v>0.39130434782608697</c:v>
                </c:pt>
                <c:pt idx="304">
                  <c:v>0.39130434782608697</c:v>
                </c:pt>
                <c:pt idx="305">
                  <c:v>0.36956521739130399</c:v>
                </c:pt>
                <c:pt idx="306">
                  <c:v>0.36956521739130399</c:v>
                </c:pt>
                <c:pt idx="307">
                  <c:v>0.36956521739130399</c:v>
                </c:pt>
                <c:pt idx="308">
                  <c:v>0.36956521739130399</c:v>
                </c:pt>
                <c:pt idx="309">
                  <c:v>0.36956521739130399</c:v>
                </c:pt>
                <c:pt idx="310">
                  <c:v>0.36956521739130399</c:v>
                </c:pt>
                <c:pt idx="311">
                  <c:v>0.36956521739130399</c:v>
                </c:pt>
                <c:pt idx="312">
                  <c:v>0.36956521739130399</c:v>
                </c:pt>
                <c:pt idx="313">
                  <c:v>0.36956521739130399</c:v>
                </c:pt>
                <c:pt idx="314">
                  <c:v>0.36956521739130399</c:v>
                </c:pt>
                <c:pt idx="315">
                  <c:v>0.36956521739130399</c:v>
                </c:pt>
                <c:pt idx="316">
                  <c:v>0.36956521739130399</c:v>
                </c:pt>
                <c:pt idx="317">
                  <c:v>0.36956521739130399</c:v>
                </c:pt>
                <c:pt idx="318">
                  <c:v>0.36956521739130399</c:v>
                </c:pt>
                <c:pt idx="319">
                  <c:v>0.36956521739130399</c:v>
                </c:pt>
                <c:pt idx="320">
                  <c:v>0.36956521739130399</c:v>
                </c:pt>
                <c:pt idx="321">
                  <c:v>0.36956521739130399</c:v>
                </c:pt>
                <c:pt idx="322">
                  <c:v>0.39130434782608697</c:v>
                </c:pt>
                <c:pt idx="323">
                  <c:v>0.41304347826087001</c:v>
                </c:pt>
                <c:pt idx="324">
                  <c:v>0.434782608695652</c:v>
                </c:pt>
                <c:pt idx="325">
                  <c:v>0.45652173913043498</c:v>
                </c:pt>
                <c:pt idx="326">
                  <c:v>0.434782608695652</c:v>
                </c:pt>
                <c:pt idx="327">
                  <c:v>0.36956521739130399</c:v>
                </c:pt>
                <c:pt idx="328">
                  <c:v>0.34782608695652201</c:v>
                </c:pt>
                <c:pt idx="329">
                  <c:v>0.34782608695652201</c:v>
                </c:pt>
                <c:pt idx="330">
                  <c:v>0.34782608695652201</c:v>
                </c:pt>
                <c:pt idx="331">
                  <c:v>0.97826086956521696</c:v>
                </c:pt>
                <c:pt idx="332">
                  <c:v>1.3913043478260869</c:v>
                </c:pt>
                <c:pt idx="333">
                  <c:v>1.4347826086956521</c:v>
                </c:pt>
                <c:pt idx="334">
                  <c:v>0.63043478260869601</c:v>
                </c:pt>
                <c:pt idx="335">
                  <c:v>0.41304347826087001</c:v>
                </c:pt>
                <c:pt idx="336">
                  <c:v>0.41304347826087001</c:v>
                </c:pt>
                <c:pt idx="337">
                  <c:v>0.41304347826087001</c:v>
                </c:pt>
                <c:pt idx="338">
                  <c:v>0.41304347826087001</c:v>
                </c:pt>
                <c:pt idx="339">
                  <c:v>0.434782608695652</c:v>
                </c:pt>
                <c:pt idx="340">
                  <c:v>0.47826086956521702</c:v>
                </c:pt>
                <c:pt idx="341">
                  <c:v>0.5</c:v>
                </c:pt>
                <c:pt idx="342">
                  <c:v>0.52173913043478304</c:v>
                </c:pt>
                <c:pt idx="343">
                  <c:v>0.565217391304348</c:v>
                </c:pt>
                <c:pt idx="344">
                  <c:v>0.67391304347826098</c:v>
                </c:pt>
                <c:pt idx="345">
                  <c:v>0.71739130434782605</c:v>
                </c:pt>
                <c:pt idx="346">
                  <c:v>0.73913043478260798</c:v>
                </c:pt>
                <c:pt idx="347">
                  <c:v>0.71739130434782605</c:v>
                </c:pt>
                <c:pt idx="348">
                  <c:v>0.67391304347826098</c:v>
                </c:pt>
                <c:pt idx="349">
                  <c:v>0.565217391304348</c:v>
                </c:pt>
                <c:pt idx="350">
                  <c:v>0.45652173913043498</c:v>
                </c:pt>
                <c:pt idx="351">
                  <c:v>0.434782608695652</c:v>
                </c:pt>
                <c:pt idx="352">
                  <c:v>0.39130434782608697</c:v>
                </c:pt>
                <c:pt idx="353">
                  <c:v>0.39130434782608697</c:v>
                </c:pt>
                <c:pt idx="354">
                  <c:v>0.36956521739130399</c:v>
                </c:pt>
                <c:pt idx="355">
                  <c:v>0.36956521739130399</c:v>
                </c:pt>
                <c:pt idx="356">
                  <c:v>0.39130434782608697</c:v>
                </c:pt>
                <c:pt idx="357">
                  <c:v>0.39130434782608697</c:v>
                </c:pt>
                <c:pt idx="358">
                  <c:v>0.39130434782608697</c:v>
                </c:pt>
                <c:pt idx="359">
                  <c:v>0.36956521739130399</c:v>
                </c:pt>
                <c:pt idx="360">
                  <c:v>0.36956521739130399</c:v>
                </c:pt>
                <c:pt idx="361">
                  <c:v>0.36956521739130399</c:v>
                </c:pt>
                <c:pt idx="362">
                  <c:v>0.36956521739130399</c:v>
                </c:pt>
                <c:pt idx="363">
                  <c:v>0.36956521739130399</c:v>
                </c:pt>
                <c:pt idx="364">
                  <c:v>0.36956521739130399</c:v>
                </c:pt>
                <c:pt idx="365">
                  <c:v>0.36956521739130399</c:v>
                </c:pt>
                <c:pt idx="366">
                  <c:v>0.36956521739130399</c:v>
                </c:pt>
                <c:pt idx="367">
                  <c:v>0.34782608695652201</c:v>
                </c:pt>
                <c:pt idx="368">
                  <c:v>0.36956521739130399</c:v>
                </c:pt>
                <c:pt idx="369">
                  <c:v>0.36956521739130399</c:v>
                </c:pt>
                <c:pt idx="370">
                  <c:v>0.36956521739130399</c:v>
                </c:pt>
                <c:pt idx="371">
                  <c:v>0.36956521739130399</c:v>
                </c:pt>
                <c:pt idx="372">
                  <c:v>0.36956521739130399</c:v>
                </c:pt>
                <c:pt idx="373">
                  <c:v>0.34782608695652201</c:v>
                </c:pt>
                <c:pt idx="374">
                  <c:v>0.34782608695652201</c:v>
                </c:pt>
                <c:pt idx="375">
                  <c:v>0.34782608695652201</c:v>
                </c:pt>
                <c:pt idx="376">
                  <c:v>0.32608695652173902</c:v>
                </c:pt>
                <c:pt idx="377">
                  <c:v>0.32608695652173902</c:v>
                </c:pt>
                <c:pt idx="378">
                  <c:v>0.34782608695652201</c:v>
                </c:pt>
                <c:pt idx="379">
                  <c:v>0.39130434782608697</c:v>
                </c:pt>
                <c:pt idx="380">
                  <c:v>0.39130434782608697</c:v>
                </c:pt>
                <c:pt idx="381">
                  <c:v>0.434782608695652</c:v>
                </c:pt>
                <c:pt idx="382">
                  <c:v>0.434782608695652</c:v>
                </c:pt>
                <c:pt idx="383">
                  <c:v>0.39130434782608697</c:v>
                </c:pt>
                <c:pt idx="384">
                  <c:v>0.36956521739130399</c:v>
                </c:pt>
                <c:pt idx="385">
                  <c:v>0.34782608695652201</c:v>
                </c:pt>
                <c:pt idx="386">
                  <c:v>0.32608695652173902</c:v>
                </c:pt>
                <c:pt idx="387">
                  <c:v>0.89130434782608703</c:v>
                </c:pt>
                <c:pt idx="388">
                  <c:v>1.4347826086956521</c:v>
                </c:pt>
                <c:pt idx="389">
                  <c:v>1.4347826086956521</c:v>
                </c:pt>
                <c:pt idx="390">
                  <c:v>0.565217391304348</c:v>
                </c:pt>
                <c:pt idx="391">
                  <c:v>0.39130434782608697</c:v>
                </c:pt>
                <c:pt idx="392">
                  <c:v>0.41304347826087001</c:v>
                </c:pt>
                <c:pt idx="393">
                  <c:v>0.41304347826087001</c:v>
                </c:pt>
                <c:pt idx="394">
                  <c:v>0.41304347826087001</c:v>
                </c:pt>
                <c:pt idx="395">
                  <c:v>0.434782608695652</c:v>
                </c:pt>
                <c:pt idx="396">
                  <c:v>0.45652173913043498</c:v>
                </c:pt>
                <c:pt idx="397">
                  <c:v>0.52173913043478304</c:v>
                </c:pt>
                <c:pt idx="398">
                  <c:v>0.565217391304348</c:v>
                </c:pt>
                <c:pt idx="399">
                  <c:v>0.60869565217391297</c:v>
                </c:pt>
                <c:pt idx="400">
                  <c:v>0.65217391304347905</c:v>
                </c:pt>
                <c:pt idx="401">
                  <c:v>0.71739130434782605</c:v>
                </c:pt>
                <c:pt idx="402">
                  <c:v>0.73913043478260798</c:v>
                </c:pt>
                <c:pt idx="403">
                  <c:v>0.71739130434782605</c:v>
                </c:pt>
                <c:pt idx="404">
                  <c:v>0.67391304347826098</c:v>
                </c:pt>
                <c:pt idx="405">
                  <c:v>0.5</c:v>
                </c:pt>
                <c:pt idx="406">
                  <c:v>0.434782608695652</c:v>
                </c:pt>
                <c:pt idx="407">
                  <c:v>0.39130434782608697</c:v>
                </c:pt>
                <c:pt idx="408">
                  <c:v>0.36956521739130399</c:v>
                </c:pt>
                <c:pt idx="409">
                  <c:v>0.36956521739130399</c:v>
                </c:pt>
                <c:pt idx="410">
                  <c:v>0.36956521739130399</c:v>
                </c:pt>
                <c:pt idx="411">
                  <c:v>0.36956521739130399</c:v>
                </c:pt>
                <c:pt idx="412">
                  <c:v>0.36956521739130399</c:v>
                </c:pt>
                <c:pt idx="413">
                  <c:v>0.34782608695652201</c:v>
                </c:pt>
                <c:pt idx="414">
                  <c:v>0.34782608695652201</c:v>
                </c:pt>
                <c:pt idx="415">
                  <c:v>0.34782608695652201</c:v>
                </c:pt>
                <c:pt idx="416">
                  <c:v>0.34782608695652201</c:v>
                </c:pt>
                <c:pt idx="417">
                  <c:v>0.34782608695652201</c:v>
                </c:pt>
                <c:pt idx="418">
                  <c:v>0.34782608695652201</c:v>
                </c:pt>
                <c:pt idx="419">
                  <c:v>0.34782608695652201</c:v>
                </c:pt>
                <c:pt idx="420">
                  <c:v>0.34782608695652201</c:v>
                </c:pt>
                <c:pt idx="421">
                  <c:v>0.34782608695652201</c:v>
                </c:pt>
                <c:pt idx="422">
                  <c:v>0.34782608695652201</c:v>
                </c:pt>
                <c:pt idx="423">
                  <c:v>0.34782608695652201</c:v>
                </c:pt>
                <c:pt idx="424">
                  <c:v>0.32608695652173902</c:v>
                </c:pt>
                <c:pt idx="425">
                  <c:v>0.32608695652173902</c:v>
                </c:pt>
                <c:pt idx="426">
                  <c:v>0.32608695652173902</c:v>
                </c:pt>
                <c:pt idx="427">
                  <c:v>0.32608695652173902</c:v>
                </c:pt>
                <c:pt idx="428">
                  <c:v>0.32608695652173902</c:v>
                </c:pt>
                <c:pt idx="429">
                  <c:v>0.32608695652173902</c:v>
                </c:pt>
                <c:pt idx="430">
                  <c:v>0.32608695652173902</c:v>
                </c:pt>
                <c:pt idx="431">
                  <c:v>0.34782608695652201</c:v>
                </c:pt>
                <c:pt idx="432">
                  <c:v>0.39130434782608697</c:v>
                </c:pt>
                <c:pt idx="433">
                  <c:v>0.41304347826087001</c:v>
                </c:pt>
                <c:pt idx="434">
                  <c:v>0.39130434782608697</c:v>
                </c:pt>
                <c:pt idx="435">
                  <c:v>0.36956521739130399</c:v>
                </c:pt>
                <c:pt idx="436">
                  <c:v>0.32608695652173902</c:v>
                </c:pt>
                <c:pt idx="437">
                  <c:v>0.32608695652173902</c:v>
                </c:pt>
                <c:pt idx="438">
                  <c:v>0.67391304347826098</c:v>
                </c:pt>
                <c:pt idx="439">
                  <c:v>0.95652173913043503</c:v>
                </c:pt>
                <c:pt idx="440">
                  <c:v>1.4130434782608701</c:v>
                </c:pt>
                <c:pt idx="441">
                  <c:v>1.4347826086956521</c:v>
                </c:pt>
                <c:pt idx="442">
                  <c:v>0.565217391304348</c:v>
                </c:pt>
                <c:pt idx="443">
                  <c:v>0.36956521739130399</c:v>
                </c:pt>
                <c:pt idx="444">
                  <c:v>0.39130434782608697</c:v>
                </c:pt>
                <c:pt idx="445">
                  <c:v>0.41304347826087001</c:v>
                </c:pt>
                <c:pt idx="446">
                  <c:v>0.434782608695652</c:v>
                </c:pt>
                <c:pt idx="447">
                  <c:v>0.47826086956521702</c:v>
                </c:pt>
                <c:pt idx="448">
                  <c:v>0.5</c:v>
                </c:pt>
                <c:pt idx="449">
                  <c:v>0.52173913043478304</c:v>
                </c:pt>
                <c:pt idx="450">
                  <c:v>0.58695652173913004</c:v>
                </c:pt>
                <c:pt idx="451">
                  <c:v>0.63043478260869601</c:v>
                </c:pt>
                <c:pt idx="452">
                  <c:v>0.69565217391304401</c:v>
                </c:pt>
                <c:pt idx="453">
                  <c:v>0.71739130434782605</c:v>
                </c:pt>
                <c:pt idx="454">
                  <c:v>0.69565217391304401</c:v>
                </c:pt>
                <c:pt idx="455">
                  <c:v>0.69565217391304401</c:v>
                </c:pt>
                <c:pt idx="456">
                  <c:v>0.58695652173913004</c:v>
                </c:pt>
                <c:pt idx="457">
                  <c:v>0.47826086956521702</c:v>
                </c:pt>
                <c:pt idx="458">
                  <c:v>0.39130434782608697</c:v>
                </c:pt>
                <c:pt idx="459">
                  <c:v>0.39130434782608697</c:v>
                </c:pt>
                <c:pt idx="460">
                  <c:v>0.36956521739130399</c:v>
                </c:pt>
                <c:pt idx="461">
                  <c:v>0.36956521739130399</c:v>
                </c:pt>
                <c:pt idx="462">
                  <c:v>0.36956521739130399</c:v>
                </c:pt>
                <c:pt idx="463">
                  <c:v>0.36956521739130399</c:v>
                </c:pt>
                <c:pt idx="464">
                  <c:v>0.36956521739130399</c:v>
                </c:pt>
                <c:pt idx="465">
                  <c:v>0.36956521739130399</c:v>
                </c:pt>
                <c:pt idx="466">
                  <c:v>0.36956521739130399</c:v>
                </c:pt>
                <c:pt idx="467">
                  <c:v>0.36956521739130399</c:v>
                </c:pt>
                <c:pt idx="468">
                  <c:v>0.36956521739130399</c:v>
                </c:pt>
                <c:pt idx="469">
                  <c:v>0.36956521739130399</c:v>
                </c:pt>
                <c:pt idx="470">
                  <c:v>0.34782608695652201</c:v>
                </c:pt>
                <c:pt idx="471">
                  <c:v>0.34782608695652201</c:v>
                </c:pt>
                <c:pt idx="472">
                  <c:v>0.34782608695652201</c:v>
                </c:pt>
                <c:pt idx="473">
                  <c:v>0.34782608695652201</c:v>
                </c:pt>
                <c:pt idx="474">
                  <c:v>0.34782608695652201</c:v>
                </c:pt>
                <c:pt idx="475">
                  <c:v>0.34782608695652201</c:v>
                </c:pt>
                <c:pt idx="476">
                  <c:v>0.34782608695652201</c:v>
                </c:pt>
                <c:pt idx="477">
                  <c:v>0.32608695652173902</c:v>
                </c:pt>
                <c:pt idx="478">
                  <c:v>0.32608695652173902</c:v>
                </c:pt>
                <c:pt idx="479">
                  <c:v>0.32608695652173902</c:v>
                </c:pt>
                <c:pt idx="480">
                  <c:v>0.32608695652173902</c:v>
                </c:pt>
                <c:pt idx="481">
                  <c:v>0.30434782608695699</c:v>
                </c:pt>
                <c:pt idx="482">
                  <c:v>0.32608695652173902</c:v>
                </c:pt>
                <c:pt idx="483">
                  <c:v>0.36956521739130399</c:v>
                </c:pt>
                <c:pt idx="484">
                  <c:v>0.41304347826087001</c:v>
                </c:pt>
                <c:pt idx="485">
                  <c:v>0.41304347826087001</c:v>
                </c:pt>
                <c:pt idx="486">
                  <c:v>0.39130434782608697</c:v>
                </c:pt>
                <c:pt idx="487">
                  <c:v>0.34782608695652201</c:v>
                </c:pt>
                <c:pt idx="488">
                  <c:v>0.32608695652173902</c:v>
                </c:pt>
                <c:pt idx="489">
                  <c:v>0.32608695652173902</c:v>
                </c:pt>
                <c:pt idx="490">
                  <c:v>0.30434782608695699</c:v>
                </c:pt>
                <c:pt idx="491">
                  <c:v>0.69565217391304401</c:v>
                </c:pt>
                <c:pt idx="492">
                  <c:v>1.3913043478260869</c:v>
                </c:pt>
                <c:pt idx="493">
                  <c:v>1.4130434782608701</c:v>
                </c:pt>
                <c:pt idx="494">
                  <c:v>0.54347826086956497</c:v>
                </c:pt>
                <c:pt idx="495">
                  <c:v>0.36956521739130399</c:v>
                </c:pt>
                <c:pt idx="496">
                  <c:v>0.36956521739130399</c:v>
                </c:pt>
                <c:pt idx="497">
                  <c:v>0.39130434782608697</c:v>
                </c:pt>
                <c:pt idx="498">
                  <c:v>0.41304347826087001</c:v>
                </c:pt>
                <c:pt idx="499">
                  <c:v>0.434782608695652</c:v>
                </c:pt>
                <c:pt idx="500">
                  <c:v>0.45652173913043498</c:v>
                </c:pt>
                <c:pt idx="501">
                  <c:v>0.5</c:v>
                </c:pt>
                <c:pt idx="502">
                  <c:v>0.54347826086956497</c:v>
                </c:pt>
                <c:pt idx="503">
                  <c:v>0.58695652173913004</c:v>
                </c:pt>
                <c:pt idx="504">
                  <c:v>0.65217391304347905</c:v>
                </c:pt>
                <c:pt idx="505">
                  <c:v>0.69565217391304401</c:v>
                </c:pt>
                <c:pt idx="506">
                  <c:v>0.71739130434782605</c:v>
                </c:pt>
                <c:pt idx="507">
                  <c:v>0.71739130434782605</c:v>
                </c:pt>
                <c:pt idx="508">
                  <c:v>0.67391304347826098</c:v>
                </c:pt>
                <c:pt idx="509">
                  <c:v>0.47826086956521702</c:v>
                </c:pt>
                <c:pt idx="510">
                  <c:v>0.41304347826087001</c:v>
                </c:pt>
                <c:pt idx="511">
                  <c:v>0.39130434782608697</c:v>
                </c:pt>
                <c:pt idx="512">
                  <c:v>0.36956521739130399</c:v>
                </c:pt>
                <c:pt idx="513">
                  <c:v>0.36956521739130399</c:v>
                </c:pt>
                <c:pt idx="514">
                  <c:v>0.36956521739130399</c:v>
                </c:pt>
                <c:pt idx="515">
                  <c:v>0.36956521739130399</c:v>
                </c:pt>
                <c:pt idx="516">
                  <c:v>0.36956521739130399</c:v>
                </c:pt>
                <c:pt idx="517">
                  <c:v>0.36956521739130399</c:v>
                </c:pt>
                <c:pt idx="518">
                  <c:v>0.36956521739130399</c:v>
                </c:pt>
                <c:pt idx="519">
                  <c:v>0.36956521739130399</c:v>
                </c:pt>
                <c:pt idx="520">
                  <c:v>0.34782608695652201</c:v>
                </c:pt>
                <c:pt idx="521">
                  <c:v>0.34782608695652201</c:v>
                </c:pt>
                <c:pt idx="522">
                  <c:v>0.34782608695652201</c:v>
                </c:pt>
                <c:pt idx="523">
                  <c:v>0.34782608695652201</c:v>
                </c:pt>
                <c:pt idx="524">
                  <c:v>0.34782608695652201</c:v>
                </c:pt>
                <c:pt idx="525">
                  <c:v>0.34782608695652201</c:v>
                </c:pt>
                <c:pt idx="526">
                  <c:v>0.34782608695652201</c:v>
                </c:pt>
                <c:pt idx="527">
                  <c:v>0.34782608695652201</c:v>
                </c:pt>
                <c:pt idx="528">
                  <c:v>0.32608695652173902</c:v>
                </c:pt>
                <c:pt idx="529">
                  <c:v>0.32608695652173902</c:v>
                </c:pt>
                <c:pt idx="530">
                  <c:v>0.32608695652173902</c:v>
                </c:pt>
                <c:pt idx="531">
                  <c:v>0.32608695652173902</c:v>
                </c:pt>
                <c:pt idx="532">
                  <c:v>0.32608695652173902</c:v>
                </c:pt>
                <c:pt idx="533">
                  <c:v>0.32608695652173902</c:v>
                </c:pt>
                <c:pt idx="534">
                  <c:v>0.32608695652173902</c:v>
                </c:pt>
                <c:pt idx="535">
                  <c:v>0.34782608695652201</c:v>
                </c:pt>
                <c:pt idx="536">
                  <c:v>0.34782608695652201</c:v>
                </c:pt>
                <c:pt idx="537">
                  <c:v>0.39130434782608697</c:v>
                </c:pt>
                <c:pt idx="538">
                  <c:v>0.39130434782608697</c:v>
                </c:pt>
                <c:pt idx="539">
                  <c:v>0.39130434782608697</c:v>
                </c:pt>
                <c:pt idx="540">
                  <c:v>0.36956521739130399</c:v>
                </c:pt>
                <c:pt idx="541">
                  <c:v>0.32608695652173902</c:v>
                </c:pt>
                <c:pt idx="542">
                  <c:v>0.32608695652173902</c:v>
                </c:pt>
                <c:pt idx="543">
                  <c:v>0.30434782608695699</c:v>
                </c:pt>
                <c:pt idx="544">
                  <c:v>0.80434782608695599</c:v>
                </c:pt>
                <c:pt idx="545">
                  <c:v>1.3913043478260869</c:v>
                </c:pt>
                <c:pt idx="546">
                  <c:v>1.2826086956521741</c:v>
                </c:pt>
                <c:pt idx="547">
                  <c:v>0.71739130434782605</c:v>
                </c:pt>
                <c:pt idx="548">
                  <c:v>0.32608695652173902</c:v>
                </c:pt>
                <c:pt idx="549">
                  <c:v>0.36956521739130399</c:v>
                </c:pt>
                <c:pt idx="550">
                  <c:v>0.36956521739130399</c:v>
                </c:pt>
                <c:pt idx="551">
                  <c:v>0.41304347826087001</c:v>
                </c:pt>
                <c:pt idx="552">
                  <c:v>0.434782608695652</c:v>
                </c:pt>
                <c:pt idx="553">
                  <c:v>0.45652173913043498</c:v>
                </c:pt>
                <c:pt idx="554">
                  <c:v>0.5</c:v>
                </c:pt>
                <c:pt idx="555">
                  <c:v>0.565217391304348</c:v>
                </c:pt>
                <c:pt idx="556">
                  <c:v>0.63043478260869601</c:v>
                </c:pt>
                <c:pt idx="557">
                  <c:v>0.60869565217391297</c:v>
                </c:pt>
                <c:pt idx="558">
                  <c:v>0.67391304347826098</c:v>
                </c:pt>
                <c:pt idx="559">
                  <c:v>0.67391304347826098</c:v>
                </c:pt>
                <c:pt idx="560">
                  <c:v>0.69565217391304401</c:v>
                </c:pt>
                <c:pt idx="561">
                  <c:v>0.65217391304347905</c:v>
                </c:pt>
                <c:pt idx="562">
                  <c:v>0.58695652173913004</c:v>
                </c:pt>
                <c:pt idx="563">
                  <c:v>0.47826086956521702</c:v>
                </c:pt>
                <c:pt idx="564">
                  <c:v>0.39130434782608697</c:v>
                </c:pt>
                <c:pt idx="565">
                  <c:v>0.36956521739130399</c:v>
                </c:pt>
                <c:pt idx="566">
                  <c:v>0.34782608695652201</c:v>
                </c:pt>
                <c:pt idx="567">
                  <c:v>0.34782608695652201</c:v>
                </c:pt>
                <c:pt idx="568">
                  <c:v>0.34782608695652201</c:v>
                </c:pt>
                <c:pt idx="569">
                  <c:v>0.34782608695652201</c:v>
                </c:pt>
                <c:pt idx="570">
                  <c:v>0.34782608695652201</c:v>
                </c:pt>
                <c:pt idx="571">
                  <c:v>0.34782608695652201</c:v>
                </c:pt>
                <c:pt idx="572">
                  <c:v>0.34782608695652201</c:v>
                </c:pt>
                <c:pt idx="573">
                  <c:v>0.34782608695652201</c:v>
                </c:pt>
                <c:pt idx="574">
                  <c:v>0.32608695652173902</c:v>
                </c:pt>
                <c:pt idx="575">
                  <c:v>0.32608695652173902</c:v>
                </c:pt>
                <c:pt idx="576">
                  <c:v>0.32608695652173902</c:v>
                </c:pt>
                <c:pt idx="577">
                  <c:v>0.32608695652173902</c:v>
                </c:pt>
                <c:pt idx="578">
                  <c:v>0.32608695652173902</c:v>
                </c:pt>
                <c:pt idx="579">
                  <c:v>0.32608695652173902</c:v>
                </c:pt>
                <c:pt idx="580">
                  <c:v>0.32608695652173902</c:v>
                </c:pt>
                <c:pt idx="581">
                  <c:v>0.32608695652173902</c:v>
                </c:pt>
                <c:pt idx="582">
                  <c:v>0.30434782608695699</c:v>
                </c:pt>
                <c:pt idx="583">
                  <c:v>0.30434782608695699</c:v>
                </c:pt>
                <c:pt idx="584">
                  <c:v>0.30434782608695699</c:v>
                </c:pt>
                <c:pt idx="585">
                  <c:v>0.30434782608695699</c:v>
                </c:pt>
                <c:pt idx="586">
                  <c:v>0.30434782608695699</c:v>
                </c:pt>
                <c:pt idx="587">
                  <c:v>0.34782608695652201</c:v>
                </c:pt>
                <c:pt idx="588">
                  <c:v>0.36956521739130399</c:v>
                </c:pt>
                <c:pt idx="589">
                  <c:v>0.39130434782608697</c:v>
                </c:pt>
                <c:pt idx="590">
                  <c:v>0.36956521739130399</c:v>
                </c:pt>
                <c:pt idx="591">
                  <c:v>0.34782608695652201</c:v>
                </c:pt>
                <c:pt idx="592">
                  <c:v>0.32608695652173902</c:v>
                </c:pt>
                <c:pt idx="593">
                  <c:v>0.32608695652173902</c:v>
                </c:pt>
                <c:pt idx="594">
                  <c:v>0.30434782608695699</c:v>
                </c:pt>
                <c:pt idx="595">
                  <c:v>0.71739130434782605</c:v>
                </c:pt>
                <c:pt idx="596">
                  <c:v>1.2173913043478259</c:v>
                </c:pt>
                <c:pt idx="597">
                  <c:v>1.2391304347826091</c:v>
                </c:pt>
                <c:pt idx="598">
                  <c:v>1.3913043478260869</c:v>
                </c:pt>
                <c:pt idx="599">
                  <c:v>0.60869565217391297</c:v>
                </c:pt>
                <c:pt idx="600">
                  <c:v>0.34782608695652201</c:v>
                </c:pt>
                <c:pt idx="601">
                  <c:v>0.36956521739130399</c:v>
                </c:pt>
                <c:pt idx="602">
                  <c:v>0.36956521739130399</c:v>
                </c:pt>
                <c:pt idx="603">
                  <c:v>0.39130434782608697</c:v>
                </c:pt>
                <c:pt idx="604">
                  <c:v>0.41304347826087001</c:v>
                </c:pt>
                <c:pt idx="605">
                  <c:v>0.45652173913043498</c:v>
                </c:pt>
                <c:pt idx="606">
                  <c:v>0.45652173913043498</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numCache>
            </c:numRef>
          </c:yVal>
          <c:smooth val="1"/>
        </c:ser>
        <c:ser>
          <c:idx val="1"/>
          <c:order val="1"/>
          <c:tx>
            <c:v>Textile Electrode</c:v>
          </c:tx>
          <c:spPr>
            <a:ln>
              <a:solidFill>
                <a:srgbClr val="92D050"/>
              </a:solidFill>
            </a:ln>
          </c:spPr>
          <c:marker>
            <c:symbol val="none"/>
          </c:marker>
          <c:xVal>
            <c:numRef>
              <c:f>Sheet1!$D$3:$D$624</c:f>
              <c:numCache>
                <c:formatCode>General</c:formatCode>
                <c:ptCount val="622"/>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2.319999999999999</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4.1199999999999992</c:v>
                </c:pt>
                <c:pt idx="207">
                  <c:v>4.1399999999999997</c:v>
                </c:pt>
                <c:pt idx="208">
                  <c:v>4.1599999999999993</c:v>
                </c:pt>
                <c:pt idx="209">
                  <c:v>4.18</c:v>
                </c:pt>
                <c:pt idx="210">
                  <c:v>4.2</c:v>
                </c:pt>
                <c:pt idx="211">
                  <c:v>4.22</c:v>
                </c:pt>
                <c:pt idx="212">
                  <c:v>4.24</c:v>
                </c:pt>
                <c:pt idx="213">
                  <c:v>4.26</c:v>
                </c:pt>
                <c:pt idx="214">
                  <c:v>4.28</c:v>
                </c:pt>
                <c:pt idx="215">
                  <c:v>4.3</c:v>
                </c:pt>
                <c:pt idx="216">
                  <c:v>4.3199999999999994</c:v>
                </c:pt>
                <c:pt idx="217">
                  <c:v>4.34</c:v>
                </c:pt>
                <c:pt idx="218">
                  <c:v>4.3599999999999994</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4.6199999999999992</c:v>
                </c:pt>
                <c:pt idx="232">
                  <c:v>4.6399999999999997</c:v>
                </c:pt>
                <c:pt idx="233">
                  <c:v>4.6599999999999993</c:v>
                </c:pt>
                <c:pt idx="234">
                  <c:v>4.68</c:v>
                </c:pt>
                <c:pt idx="235">
                  <c:v>4.7</c:v>
                </c:pt>
                <c:pt idx="236">
                  <c:v>4.72</c:v>
                </c:pt>
                <c:pt idx="237">
                  <c:v>4.74</c:v>
                </c:pt>
                <c:pt idx="238">
                  <c:v>4.76</c:v>
                </c:pt>
                <c:pt idx="239">
                  <c:v>4.78</c:v>
                </c:pt>
                <c:pt idx="240">
                  <c:v>4.8</c:v>
                </c:pt>
                <c:pt idx="241">
                  <c:v>4.8199999999999994</c:v>
                </c:pt>
                <c:pt idx="242">
                  <c:v>4.84</c:v>
                </c:pt>
                <c:pt idx="243">
                  <c:v>4.8599999999999994</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5.1199999999999992</c:v>
                </c:pt>
                <c:pt idx="257">
                  <c:v>5.14</c:v>
                </c:pt>
                <c:pt idx="258">
                  <c:v>5.1599999999999993</c:v>
                </c:pt>
                <c:pt idx="259">
                  <c:v>5.18</c:v>
                </c:pt>
                <c:pt idx="260">
                  <c:v>5.2</c:v>
                </c:pt>
                <c:pt idx="261">
                  <c:v>5.22</c:v>
                </c:pt>
                <c:pt idx="262">
                  <c:v>5.24</c:v>
                </c:pt>
                <c:pt idx="263">
                  <c:v>5.26</c:v>
                </c:pt>
                <c:pt idx="264">
                  <c:v>5.28</c:v>
                </c:pt>
                <c:pt idx="265">
                  <c:v>5.3</c:v>
                </c:pt>
                <c:pt idx="266">
                  <c:v>5.3199999999999994</c:v>
                </c:pt>
                <c:pt idx="267">
                  <c:v>5.34</c:v>
                </c:pt>
                <c:pt idx="268">
                  <c:v>5.3599999999999994</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5.6199999999999992</c:v>
                </c:pt>
                <c:pt idx="282">
                  <c:v>5.64</c:v>
                </c:pt>
                <c:pt idx="283">
                  <c:v>5.6599999999999993</c:v>
                </c:pt>
                <c:pt idx="284">
                  <c:v>5.68</c:v>
                </c:pt>
                <c:pt idx="285">
                  <c:v>5.7</c:v>
                </c:pt>
                <c:pt idx="286">
                  <c:v>5.72</c:v>
                </c:pt>
                <c:pt idx="287">
                  <c:v>5.74</c:v>
                </c:pt>
                <c:pt idx="288">
                  <c:v>5.76</c:v>
                </c:pt>
                <c:pt idx="289">
                  <c:v>5.78</c:v>
                </c:pt>
                <c:pt idx="290">
                  <c:v>5.8</c:v>
                </c:pt>
                <c:pt idx="291">
                  <c:v>5.8199999999999994</c:v>
                </c:pt>
                <c:pt idx="292">
                  <c:v>5.84</c:v>
                </c:pt>
                <c:pt idx="293">
                  <c:v>5.8599999999999994</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6.1199999999999992</c:v>
                </c:pt>
                <c:pt idx="307">
                  <c:v>6.14</c:v>
                </c:pt>
                <c:pt idx="308">
                  <c:v>6.1599999999999993</c:v>
                </c:pt>
                <c:pt idx="309">
                  <c:v>6.18</c:v>
                </c:pt>
                <c:pt idx="310">
                  <c:v>6.2</c:v>
                </c:pt>
                <c:pt idx="311">
                  <c:v>6.22</c:v>
                </c:pt>
                <c:pt idx="312">
                  <c:v>6.24</c:v>
                </c:pt>
                <c:pt idx="313">
                  <c:v>6.26</c:v>
                </c:pt>
                <c:pt idx="314">
                  <c:v>6.28</c:v>
                </c:pt>
                <c:pt idx="315">
                  <c:v>6.3</c:v>
                </c:pt>
                <c:pt idx="316">
                  <c:v>6.3199999999999994</c:v>
                </c:pt>
                <c:pt idx="317">
                  <c:v>6.34</c:v>
                </c:pt>
                <c:pt idx="318">
                  <c:v>6.3599999999999994</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6.6199999999999992</c:v>
                </c:pt>
                <c:pt idx="332">
                  <c:v>6.64</c:v>
                </c:pt>
                <c:pt idx="333">
                  <c:v>6.6599999999999993</c:v>
                </c:pt>
                <c:pt idx="334">
                  <c:v>6.68</c:v>
                </c:pt>
                <c:pt idx="335">
                  <c:v>6.7</c:v>
                </c:pt>
                <c:pt idx="336">
                  <c:v>6.72</c:v>
                </c:pt>
                <c:pt idx="337">
                  <c:v>6.74</c:v>
                </c:pt>
                <c:pt idx="338">
                  <c:v>6.76</c:v>
                </c:pt>
                <c:pt idx="339">
                  <c:v>6.78</c:v>
                </c:pt>
                <c:pt idx="340">
                  <c:v>6.8</c:v>
                </c:pt>
                <c:pt idx="341">
                  <c:v>6.8199999999999994</c:v>
                </c:pt>
                <c:pt idx="342">
                  <c:v>6.84</c:v>
                </c:pt>
                <c:pt idx="343">
                  <c:v>6.8599999999999994</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7.1199999999999992</c:v>
                </c:pt>
                <c:pt idx="357">
                  <c:v>7.14</c:v>
                </c:pt>
                <c:pt idx="358">
                  <c:v>7.1599999999999993</c:v>
                </c:pt>
                <c:pt idx="359">
                  <c:v>7.18</c:v>
                </c:pt>
                <c:pt idx="360">
                  <c:v>7.2</c:v>
                </c:pt>
                <c:pt idx="361">
                  <c:v>7.22</c:v>
                </c:pt>
                <c:pt idx="362">
                  <c:v>7.24</c:v>
                </c:pt>
                <c:pt idx="363">
                  <c:v>7.26</c:v>
                </c:pt>
                <c:pt idx="364">
                  <c:v>7.28</c:v>
                </c:pt>
                <c:pt idx="365">
                  <c:v>7.3</c:v>
                </c:pt>
                <c:pt idx="366">
                  <c:v>7.3199999999999994</c:v>
                </c:pt>
                <c:pt idx="367">
                  <c:v>7.34</c:v>
                </c:pt>
                <c:pt idx="368">
                  <c:v>7.3599999999999994</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7.6199999999999992</c:v>
                </c:pt>
                <c:pt idx="382">
                  <c:v>7.64</c:v>
                </c:pt>
                <c:pt idx="383">
                  <c:v>7.6599999999999993</c:v>
                </c:pt>
                <c:pt idx="384">
                  <c:v>7.68</c:v>
                </c:pt>
                <c:pt idx="385">
                  <c:v>7.7</c:v>
                </c:pt>
                <c:pt idx="386">
                  <c:v>7.72</c:v>
                </c:pt>
                <c:pt idx="387">
                  <c:v>7.74</c:v>
                </c:pt>
                <c:pt idx="388">
                  <c:v>7.76</c:v>
                </c:pt>
                <c:pt idx="389">
                  <c:v>7.78</c:v>
                </c:pt>
                <c:pt idx="390">
                  <c:v>7.8</c:v>
                </c:pt>
                <c:pt idx="391">
                  <c:v>7.8199999999999994</c:v>
                </c:pt>
                <c:pt idx="392">
                  <c:v>7.84</c:v>
                </c:pt>
                <c:pt idx="393">
                  <c:v>7.8599999999999994</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8.1399999999999988</c:v>
                </c:pt>
                <c:pt idx="408">
                  <c:v>8.16</c:v>
                </c:pt>
                <c:pt idx="409">
                  <c:v>8.18</c:v>
                </c:pt>
                <c:pt idx="410">
                  <c:v>8.2000000000000011</c:v>
                </c:pt>
                <c:pt idx="411">
                  <c:v>8.2199999999999989</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8.7199999999999989</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9.1399999999999988</c:v>
                </c:pt>
                <c:pt idx="458">
                  <c:v>9.16</c:v>
                </c:pt>
                <c:pt idx="459">
                  <c:v>9.18</c:v>
                </c:pt>
                <c:pt idx="460">
                  <c:v>9.2000000000000011</c:v>
                </c:pt>
                <c:pt idx="461">
                  <c:v>9.2199999999999989</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9.7199999999999989</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numCache>
            </c:numRef>
          </c:xVal>
          <c:yVal>
            <c:numRef>
              <c:f>Sheet1!$F$3:$F$622</c:f>
              <c:numCache>
                <c:formatCode>General</c:formatCode>
                <c:ptCount val="620"/>
                <c:pt idx="0">
                  <c:v>0</c:v>
                </c:pt>
                <c:pt idx="1">
                  <c:v>0</c:v>
                </c:pt>
                <c:pt idx="2">
                  <c:v>0</c:v>
                </c:pt>
                <c:pt idx="3">
                  <c:v>0</c:v>
                </c:pt>
                <c:pt idx="4">
                  <c:v>0.418604651162791</c:v>
                </c:pt>
                <c:pt idx="5">
                  <c:v>0.418604651162791</c:v>
                </c:pt>
                <c:pt idx="6">
                  <c:v>0.93023255813953498</c:v>
                </c:pt>
                <c:pt idx="7">
                  <c:v>0.95348837209302295</c:v>
                </c:pt>
                <c:pt idx="8">
                  <c:v>0.97674418604651203</c:v>
                </c:pt>
                <c:pt idx="9">
                  <c:v>1</c:v>
                </c:pt>
                <c:pt idx="10">
                  <c:v>1</c:v>
                </c:pt>
                <c:pt idx="11">
                  <c:v>1</c:v>
                </c:pt>
                <c:pt idx="12">
                  <c:v>1</c:v>
                </c:pt>
                <c:pt idx="13">
                  <c:v>1</c:v>
                </c:pt>
                <c:pt idx="14">
                  <c:v>1</c:v>
                </c:pt>
                <c:pt idx="15">
                  <c:v>1</c:v>
                </c:pt>
                <c:pt idx="16">
                  <c:v>1</c:v>
                </c:pt>
                <c:pt idx="17">
                  <c:v>0.97674418604651203</c:v>
                </c:pt>
                <c:pt idx="18">
                  <c:v>0.97674418604651203</c:v>
                </c:pt>
                <c:pt idx="19">
                  <c:v>0.44186046511627902</c:v>
                </c:pt>
                <c:pt idx="20">
                  <c:v>0.44186046511627902</c:v>
                </c:pt>
                <c:pt idx="21">
                  <c:v>1.2325581395348839</c:v>
                </c:pt>
                <c:pt idx="22">
                  <c:v>1.1162790697674421</c:v>
                </c:pt>
                <c:pt idx="23">
                  <c:v>0.44186046511627902</c:v>
                </c:pt>
                <c:pt idx="24">
                  <c:v>0.44186046511627902</c:v>
                </c:pt>
                <c:pt idx="25">
                  <c:v>0.44186046511627902</c:v>
                </c:pt>
                <c:pt idx="26">
                  <c:v>0.46511627906976799</c:v>
                </c:pt>
                <c:pt idx="27">
                  <c:v>0.46511627906976799</c:v>
                </c:pt>
                <c:pt idx="28">
                  <c:v>0.51162790697674398</c:v>
                </c:pt>
                <c:pt idx="29">
                  <c:v>0.53488372093023195</c:v>
                </c:pt>
                <c:pt idx="30">
                  <c:v>0.581395348837209</c:v>
                </c:pt>
                <c:pt idx="31">
                  <c:v>0.60465116279069797</c:v>
                </c:pt>
                <c:pt idx="32">
                  <c:v>0.76744186046511598</c:v>
                </c:pt>
                <c:pt idx="33">
                  <c:v>0.44186046511627902</c:v>
                </c:pt>
                <c:pt idx="34">
                  <c:v>0.44186046511627902</c:v>
                </c:pt>
                <c:pt idx="35">
                  <c:v>0.44186046511627902</c:v>
                </c:pt>
                <c:pt idx="36">
                  <c:v>0.44186046511627902</c:v>
                </c:pt>
                <c:pt idx="37">
                  <c:v>0.44186046511627902</c:v>
                </c:pt>
                <c:pt idx="38">
                  <c:v>0.44186046511627902</c:v>
                </c:pt>
                <c:pt idx="39">
                  <c:v>0.44186046511627902</c:v>
                </c:pt>
                <c:pt idx="40">
                  <c:v>0.418604651162791</c:v>
                </c:pt>
                <c:pt idx="41">
                  <c:v>0.418604651162791</c:v>
                </c:pt>
                <c:pt idx="42">
                  <c:v>0.418604651162791</c:v>
                </c:pt>
                <c:pt idx="43">
                  <c:v>0.418604651162791</c:v>
                </c:pt>
                <c:pt idx="44">
                  <c:v>0.39534883720930197</c:v>
                </c:pt>
                <c:pt idx="45">
                  <c:v>0.39534883720930197</c:v>
                </c:pt>
                <c:pt idx="46">
                  <c:v>0.39534883720930197</c:v>
                </c:pt>
                <c:pt idx="47">
                  <c:v>0.372093023255814</c:v>
                </c:pt>
                <c:pt idx="48">
                  <c:v>0.372093023255814</c:v>
                </c:pt>
                <c:pt idx="49">
                  <c:v>0.372093023255814</c:v>
                </c:pt>
                <c:pt idx="50">
                  <c:v>0.372093023255814</c:v>
                </c:pt>
                <c:pt idx="51">
                  <c:v>0.34883720930232598</c:v>
                </c:pt>
                <c:pt idx="52">
                  <c:v>0.34883720930232598</c:v>
                </c:pt>
                <c:pt idx="53">
                  <c:v>0.32558139534883701</c:v>
                </c:pt>
                <c:pt idx="54">
                  <c:v>0.32558139534883701</c:v>
                </c:pt>
                <c:pt idx="55">
                  <c:v>0.32558139534883701</c:v>
                </c:pt>
                <c:pt idx="56">
                  <c:v>0.32558139534883701</c:v>
                </c:pt>
                <c:pt idx="57">
                  <c:v>0.32558139534883701</c:v>
                </c:pt>
                <c:pt idx="58">
                  <c:v>0.34883720930232598</c:v>
                </c:pt>
                <c:pt idx="59">
                  <c:v>0.34883720930232598</c:v>
                </c:pt>
                <c:pt idx="60">
                  <c:v>0.32558139534883701</c:v>
                </c:pt>
                <c:pt idx="61">
                  <c:v>0.32558139534883701</c:v>
                </c:pt>
                <c:pt idx="62">
                  <c:v>0.372093023255814</c:v>
                </c:pt>
                <c:pt idx="63">
                  <c:v>0.62790697674418605</c:v>
                </c:pt>
                <c:pt idx="64">
                  <c:v>1.023255813953488</c:v>
                </c:pt>
                <c:pt idx="65">
                  <c:v>1.2558139534883721</c:v>
                </c:pt>
                <c:pt idx="66">
                  <c:v>0.86046511627906996</c:v>
                </c:pt>
                <c:pt idx="67">
                  <c:v>0.372093023255814</c:v>
                </c:pt>
                <c:pt idx="68">
                  <c:v>0.39534883720930197</c:v>
                </c:pt>
                <c:pt idx="69">
                  <c:v>0.39534883720930197</c:v>
                </c:pt>
                <c:pt idx="70">
                  <c:v>0.418604651162791</c:v>
                </c:pt>
                <c:pt idx="71">
                  <c:v>0.44186046511627902</c:v>
                </c:pt>
                <c:pt idx="72">
                  <c:v>0.48837209302325602</c:v>
                </c:pt>
                <c:pt idx="73">
                  <c:v>0.48837209302325602</c:v>
                </c:pt>
                <c:pt idx="74">
                  <c:v>0.55813953488372103</c:v>
                </c:pt>
                <c:pt idx="75">
                  <c:v>0.60465116279069797</c:v>
                </c:pt>
                <c:pt idx="76">
                  <c:v>0.67441860465116299</c:v>
                </c:pt>
                <c:pt idx="77">
                  <c:v>0.72093023255814004</c:v>
                </c:pt>
                <c:pt idx="78">
                  <c:v>0.74418604651162801</c:v>
                </c:pt>
                <c:pt idx="79">
                  <c:v>0.72093023255814004</c:v>
                </c:pt>
                <c:pt idx="80">
                  <c:v>0.65116279069767402</c:v>
                </c:pt>
                <c:pt idx="81">
                  <c:v>0.60465116279069797</c:v>
                </c:pt>
                <c:pt idx="82">
                  <c:v>0.51162790697674398</c:v>
                </c:pt>
                <c:pt idx="83">
                  <c:v>0.48837209302325602</c:v>
                </c:pt>
                <c:pt idx="84">
                  <c:v>0.46511627906976799</c:v>
                </c:pt>
                <c:pt idx="85">
                  <c:v>0.46511627906976799</c:v>
                </c:pt>
                <c:pt idx="86">
                  <c:v>0.46511627906976799</c:v>
                </c:pt>
                <c:pt idx="87">
                  <c:v>0.46511627906976799</c:v>
                </c:pt>
                <c:pt idx="88">
                  <c:v>0.46511627906976799</c:v>
                </c:pt>
                <c:pt idx="89">
                  <c:v>0.44186046511627902</c:v>
                </c:pt>
                <c:pt idx="90">
                  <c:v>0.44186046511627902</c:v>
                </c:pt>
                <c:pt idx="91">
                  <c:v>0.44186046511627902</c:v>
                </c:pt>
                <c:pt idx="92">
                  <c:v>0.44186046511627902</c:v>
                </c:pt>
                <c:pt idx="93">
                  <c:v>0.44186046511627902</c:v>
                </c:pt>
                <c:pt idx="94">
                  <c:v>0.44186046511627902</c:v>
                </c:pt>
                <c:pt idx="95">
                  <c:v>0.44186046511627902</c:v>
                </c:pt>
                <c:pt idx="96">
                  <c:v>0.44186046511627902</c:v>
                </c:pt>
                <c:pt idx="97">
                  <c:v>0.44186046511627902</c:v>
                </c:pt>
                <c:pt idx="98">
                  <c:v>0.39534883720930197</c:v>
                </c:pt>
                <c:pt idx="99">
                  <c:v>0.34883720930232598</c:v>
                </c:pt>
                <c:pt idx="100">
                  <c:v>0.34883720930232598</c:v>
                </c:pt>
                <c:pt idx="101">
                  <c:v>0.34883720930232598</c:v>
                </c:pt>
                <c:pt idx="102">
                  <c:v>0.34883720930232598</c:v>
                </c:pt>
                <c:pt idx="103">
                  <c:v>0.34883720930232598</c:v>
                </c:pt>
                <c:pt idx="104">
                  <c:v>0.32558139534883701</c:v>
                </c:pt>
                <c:pt idx="105">
                  <c:v>0.34883720930232598</c:v>
                </c:pt>
                <c:pt idx="106">
                  <c:v>0.34883720930232598</c:v>
                </c:pt>
                <c:pt idx="107">
                  <c:v>0.372093023255814</c:v>
                </c:pt>
                <c:pt idx="108">
                  <c:v>0.79069767441860495</c:v>
                </c:pt>
                <c:pt idx="109">
                  <c:v>1.069767441860465</c:v>
                </c:pt>
                <c:pt idx="110">
                  <c:v>1.1162790697674421</c:v>
                </c:pt>
                <c:pt idx="111">
                  <c:v>0.372093023255814</c:v>
                </c:pt>
                <c:pt idx="112">
                  <c:v>0.39534883720930197</c:v>
                </c:pt>
                <c:pt idx="113">
                  <c:v>0.418604651162791</c:v>
                </c:pt>
                <c:pt idx="114">
                  <c:v>0.44186046511627902</c:v>
                </c:pt>
                <c:pt idx="115">
                  <c:v>0.46511627906976799</c:v>
                </c:pt>
                <c:pt idx="116">
                  <c:v>0.48837209302325602</c:v>
                </c:pt>
                <c:pt idx="117">
                  <c:v>0.48837209302325602</c:v>
                </c:pt>
                <c:pt idx="118">
                  <c:v>0.55813953488372103</c:v>
                </c:pt>
                <c:pt idx="119">
                  <c:v>0.581395348837209</c:v>
                </c:pt>
                <c:pt idx="120">
                  <c:v>0.62790697674418605</c:v>
                </c:pt>
                <c:pt idx="121">
                  <c:v>0.67441860465116299</c:v>
                </c:pt>
                <c:pt idx="122">
                  <c:v>0.69767441860465096</c:v>
                </c:pt>
                <c:pt idx="123">
                  <c:v>0.69767441860465096</c:v>
                </c:pt>
                <c:pt idx="124">
                  <c:v>0.65116279069767402</c:v>
                </c:pt>
                <c:pt idx="125">
                  <c:v>0.62790697674418605</c:v>
                </c:pt>
                <c:pt idx="126">
                  <c:v>0.55813953488372103</c:v>
                </c:pt>
                <c:pt idx="127">
                  <c:v>0.48837209302325602</c:v>
                </c:pt>
                <c:pt idx="128">
                  <c:v>0.44186046511627902</c:v>
                </c:pt>
                <c:pt idx="129">
                  <c:v>0.39534883720930197</c:v>
                </c:pt>
                <c:pt idx="130">
                  <c:v>0.39534883720930197</c:v>
                </c:pt>
                <c:pt idx="131">
                  <c:v>0.39534883720930197</c:v>
                </c:pt>
                <c:pt idx="132">
                  <c:v>0.39534883720930197</c:v>
                </c:pt>
                <c:pt idx="133">
                  <c:v>0.372093023255814</c:v>
                </c:pt>
                <c:pt idx="134">
                  <c:v>0.372093023255814</c:v>
                </c:pt>
                <c:pt idx="135">
                  <c:v>0.372093023255814</c:v>
                </c:pt>
                <c:pt idx="136">
                  <c:v>0.372093023255814</c:v>
                </c:pt>
                <c:pt idx="137">
                  <c:v>0.34883720930232598</c:v>
                </c:pt>
                <c:pt idx="138">
                  <c:v>0.34883720930232598</c:v>
                </c:pt>
                <c:pt idx="139">
                  <c:v>0.34883720930232598</c:v>
                </c:pt>
                <c:pt idx="140">
                  <c:v>0.34883720930232598</c:v>
                </c:pt>
                <c:pt idx="141">
                  <c:v>0.34883720930232598</c:v>
                </c:pt>
                <c:pt idx="142">
                  <c:v>0.34883720930232598</c:v>
                </c:pt>
                <c:pt idx="143">
                  <c:v>0.34883720930232598</c:v>
                </c:pt>
                <c:pt idx="144">
                  <c:v>0.34883720930232598</c:v>
                </c:pt>
                <c:pt idx="145">
                  <c:v>0.34883720930232598</c:v>
                </c:pt>
                <c:pt idx="146">
                  <c:v>0.372093023255814</c:v>
                </c:pt>
                <c:pt idx="147">
                  <c:v>0.34883720930232598</c:v>
                </c:pt>
                <c:pt idx="148">
                  <c:v>0.372093023255814</c:v>
                </c:pt>
                <c:pt idx="149">
                  <c:v>0.372093023255814</c:v>
                </c:pt>
                <c:pt idx="150">
                  <c:v>0.44186046511627902</c:v>
                </c:pt>
                <c:pt idx="151">
                  <c:v>0.79069767441860495</c:v>
                </c:pt>
                <c:pt idx="152">
                  <c:v>1.1860465116279071</c:v>
                </c:pt>
                <c:pt idx="153">
                  <c:v>0.79069767441860495</c:v>
                </c:pt>
                <c:pt idx="154">
                  <c:v>0.44186046511627902</c:v>
                </c:pt>
                <c:pt idx="155">
                  <c:v>0.418604651162791</c:v>
                </c:pt>
                <c:pt idx="156">
                  <c:v>0.44186046511627902</c:v>
                </c:pt>
                <c:pt idx="157">
                  <c:v>0.44186046511627902</c:v>
                </c:pt>
                <c:pt idx="158">
                  <c:v>0.46511627906976799</c:v>
                </c:pt>
                <c:pt idx="159">
                  <c:v>0.48837209302325602</c:v>
                </c:pt>
                <c:pt idx="160">
                  <c:v>0.51162790697674398</c:v>
                </c:pt>
                <c:pt idx="161">
                  <c:v>0.581395348837209</c:v>
                </c:pt>
                <c:pt idx="162">
                  <c:v>0.62790697674418605</c:v>
                </c:pt>
                <c:pt idx="163">
                  <c:v>0.69767441860465096</c:v>
                </c:pt>
                <c:pt idx="164">
                  <c:v>0.72093023255814004</c:v>
                </c:pt>
                <c:pt idx="165">
                  <c:v>0.74418604651162801</c:v>
                </c:pt>
                <c:pt idx="166">
                  <c:v>0.72093023255814004</c:v>
                </c:pt>
                <c:pt idx="167">
                  <c:v>0.69767441860465096</c:v>
                </c:pt>
                <c:pt idx="168">
                  <c:v>0.53488372093023195</c:v>
                </c:pt>
                <c:pt idx="169">
                  <c:v>0.46511627906976799</c:v>
                </c:pt>
                <c:pt idx="170">
                  <c:v>0.44186046511627902</c:v>
                </c:pt>
                <c:pt idx="171">
                  <c:v>0.418604651162791</c:v>
                </c:pt>
                <c:pt idx="172">
                  <c:v>0.39534883720930197</c:v>
                </c:pt>
                <c:pt idx="173">
                  <c:v>0.39534883720930197</c:v>
                </c:pt>
                <c:pt idx="174">
                  <c:v>0.39534883720930197</c:v>
                </c:pt>
                <c:pt idx="175">
                  <c:v>0.39534883720930197</c:v>
                </c:pt>
                <c:pt idx="176">
                  <c:v>0.39534883720930197</c:v>
                </c:pt>
                <c:pt idx="177">
                  <c:v>0.372093023255814</c:v>
                </c:pt>
                <c:pt idx="178">
                  <c:v>0.372093023255814</c:v>
                </c:pt>
                <c:pt idx="179">
                  <c:v>0.372093023255814</c:v>
                </c:pt>
                <c:pt idx="180">
                  <c:v>0.372093023255814</c:v>
                </c:pt>
                <c:pt idx="181">
                  <c:v>0.372093023255814</c:v>
                </c:pt>
                <c:pt idx="182">
                  <c:v>0.372093023255814</c:v>
                </c:pt>
                <c:pt idx="183">
                  <c:v>0.372093023255814</c:v>
                </c:pt>
                <c:pt idx="184">
                  <c:v>0.372093023255814</c:v>
                </c:pt>
                <c:pt idx="185">
                  <c:v>0.372093023255814</c:v>
                </c:pt>
                <c:pt idx="186">
                  <c:v>0.34883720930232598</c:v>
                </c:pt>
                <c:pt idx="187">
                  <c:v>0.34883720930232598</c:v>
                </c:pt>
                <c:pt idx="188">
                  <c:v>0.34883720930232598</c:v>
                </c:pt>
                <c:pt idx="189">
                  <c:v>0.34883720930232598</c:v>
                </c:pt>
                <c:pt idx="190">
                  <c:v>0.372093023255814</c:v>
                </c:pt>
                <c:pt idx="191">
                  <c:v>0.418604651162791</c:v>
                </c:pt>
                <c:pt idx="192">
                  <c:v>0.69767441860465096</c:v>
                </c:pt>
                <c:pt idx="193">
                  <c:v>1.2325581395348839</c:v>
                </c:pt>
                <c:pt idx="194">
                  <c:v>1.2325581395348839</c:v>
                </c:pt>
                <c:pt idx="195">
                  <c:v>0.372093023255814</c:v>
                </c:pt>
                <c:pt idx="196">
                  <c:v>0.39534883720930197</c:v>
                </c:pt>
                <c:pt idx="197">
                  <c:v>0.418604651162791</c:v>
                </c:pt>
                <c:pt idx="198">
                  <c:v>0.46511627906976799</c:v>
                </c:pt>
                <c:pt idx="199">
                  <c:v>0.48837209302325602</c:v>
                </c:pt>
                <c:pt idx="200">
                  <c:v>0.48837209302325602</c:v>
                </c:pt>
                <c:pt idx="201">
                  <c:v>0.53488372093023195</c:v>
                </c:pt>
                <c:pt idx="202">
                  <c:v>0.55813953488372103</c:v>
                </c:pt>
                <c:pt idx="203">
                  <c:v>0.60465116279069797</c:v>
                </c:pt>
                <c:pt idx="204">
                  <c:v>0.65116279069767402</c:v>
                </c:pt>
                <c:pt idx="205">
                  <c:v>0.67441860465116299</c:v>
                </c:pt>
                <c:pt idx="206">
                  <c:v>0.69767441860465096</c:v>
                </c:pt>
                <c:pt idx="207">
                  <c:v>0.69767441860465096</c:v>
                </c:pt>
                <c:pt idx="208">
                  <c:v>0.62790697674418605</c:v>
                </c:pt>
                <c:pt idx="209">
                  <c:v>0.55813953488372103</c:v>
                </c:pt>
                <c:pt idx="210">
                  <c:v>0.46511627906976799</c:v>
                </c:pt>
                <c:pt idx="211">
                  <c:v>0.44186046511627902</c:v>
                </c:pt>
                <c:pt idx="212">
                  <c:v>0.39534883720930197</c:v>
                </c:pt>
                <c:pt idx="213">
                  <c:v>0.39534883720930197</c:v>
                </c:pt>
                <c:pt idx="214">
                  <c:v>0.39534883720930197</c:v>
                </c:pt>
                <c:pt idx="215">
                  <c:v>0.39534883720930197</c:v>
                </c:pt>
                <c:pt idx="216">
                  <c:v>0.39534883720930197</c:v>
                </c:pt>
                <c:pt idx="217">
                  <c:v>0.39534883720930197</c:v>
                </c:pt>
                <c:pt idx="218">
                  <c:v>0.39534883720930197</c:v>
                </c:pt>
                <c:pt idx="219">
                  <c:v>0.39534883720930197</c:v>
                </c:pt>
                <c:pt idx="220">
                  <c:v>0.39534883720930197</c:v>
                </c:pt>
                <c:pt idx="221">
                  <c:v>0.39534883720930197</c:v>
                </c:pt>
                <c:pt idx="222">
                  <c:v>0.372093023255814</c:v>
                </c:pt>
                <c:pt idx="223">
                  <c:v>0.372093023255814</c:v>
                </c:pt>
                <c:pt idx="224">
                  <c:v>0.372093023255814</c:v>
                </c:pt>
                <c:pt idx="225">
                  <c:v>0.372093023255814</c:v>
                </c:pt>
                <c:pt idx="226">
                  <c:v>0.372093023255814</c:v>
                </c:pt>
                <c:pt idx="227">
                  <c:v>0.372093023255814</c:v>
                </c:pt>
                <c:pt idx="228">
                  <c:v>0.372093023255814</c:v>
                </c:pt>
                <c:pt idx="229">
                  <c:v>0.372093023255814</c:v>
                </c:pt>
                <c:pt idx="230">
                  <c:v>0.372093023255814</c:v>
                </c:pt>
                <c:pt idx="231">
                  <c:v>0.372093023255814</c:v>
                </c:pt>
                <c:pt idx="232">
                  <c:v>0.34883720930232598</c:v>
                </c:pt>
                <c:pt idx="233">
                  <c:v>0.34883720930232598</c:v>
                </c:pt>
                <c:pt idx="234">
                  <c:v>0.372093023255814</c:v>
                </c:pt>
                <c:pt idx="235">
                  <c:v>0.372093023255814</c:v>
                </c:pt>
                <c:pt idx="236">
                  <c:v>0.372093023255814</c:v>
                </c:pt>
                <c:pt idx="237">
                  <c:v>0.51162790697674398</c:v>
                </c:pt>
                <c:pt idx="238">
                  <c:v>0.79069767441860495</c:v>
                </c:pt>
                <c:pt idx="239">
                  <c:v>1.2558139534883721</c:v>
                </c:pt>
                <c:pt idx="240">
                  <c:v>1.2558139534883721</c:v>
                </c:pt>
                <c:pt idx="241">
                  <c:v>0.372093023255814</c:v>
                </c:pt>
                <c:pt idx="242">
                  <c:v>0.44186046511627902</c:v>
                </c:pt>
                <c:pt idx="243">
                  <c:v>0.44186046511627902</c:v>
                </c:pt>
                <c:pt idx="244">
                  <c:v>0.44186046511627902</c:v>
                </c:pt>
                <c:pt idx="245">
                  <c:v>0.44186046511627902</c:v>
                </c:pt>
                <c:pt idx="246">
                  <c:v>0.46511627906976799</c:v>
                </c:pt>
                <c:pt idx="247">
                  <c:v>0.51162790697674398</c:v>
                </c:pt>
                <c:pt idx="248">
                  <c:v>0.53488372093023195</c:v>
                </c:pt>
                <c:pt idx="249">
                  <c:v>0.581395348837209</c:v>
                </c:pt>
                <c:pt idx="250">
                  <c:v>0.60465116279069797</c:v>
                </c:pt>
                <c:pt idx="251">
                  <c:v>0.65116279069767402</c:v>
                </c:pt>
                <c:pt idx="252">
                  <c:v>0.67441860465116299</c:v>
                </c:pt>
                <c:pt idx="253">
                  <c:v>0.69767441860465096</c:v>
                </c:pt>
                <c:pt idx="254">
                  <c:v>0.65116279069767402</c:v>
                </c:pt>
                <c:pt idx="255">
                  <c:v>0.62790697674418605</c:v>
                </c:pt>
                <c:pt idx="256">
                  <c:v>0.48837209302325602</c:v>
                </c:pt>
                <c:pt idx="257">
                  <c:v>0.418604651162791</c:v>
                </c:pt>
                <c:pt idx="258">
                  <c:v>0.418604651162791</c:v>
                </c:pt>
                <c:pt idx="259">
                  <c:v>0.418604651162791</c:v>
                </c:pt>
                <c:pt idx="260">
                  <c:v>0.418604651162791</c:v>
                </c:pt>
                <c:pt idx="261">
                  <c:v>0.418604651162791</c:v>
                </c:pt>
                <c:pt idx="262">
                  <c:v>0.418604651162791</c:v>
                </c:pt>
                <c:pt idx="263">
                  <c:v>0.418604651162791</c:v>
                </c:pt>
                <c:pt idx="264">
                  <c:v>0.39534883720930197</c:v>
                </c:pt>
                <c:pt idx="265">
                  <c:v>0.39534883720930197</c:v>
                </c:pt>
                <c:pt idx="266">
                  <c:v>0.39534883720930197</c:v>
                </c:pt>
                <c:pt idx="267">
                  <c:v>0.39534883720930197</c:v>
                </c:pt>
                <c:pt idx="268">
                  <c:v>0.39534883720930197</c:v>
                </c:pt>
                <c:pt idx="269">
                  <c:v>0.39534883720930197</c:v>
                </c:pt>
                <c:pt idx="270">
                  <c:v>0.39534883720930197</c:v>
                </c:pt>
                <c:pt idx="271">
                  <c:v>0.39534883720930197</c:v>
                </c:pt>
                <c:pt idx="272">
                  <c:v>0.39534883720930197</c:v>
                </c:pt>
                <c:pt idx="273">
                  <c:v>0.39534883720930197</c:v>
                </c:pt>
                <c:pt idx="274">
                  <c:v>0.39534883720930197</c:v>
                </c:pt>
                <c:pt idx="275">
                  <c:v>0.39534883720930197</c:v>
                </c:pt>
                <c:pt idx="276">
                  <c:v>0.39534883720930197</c:v>
                </c:pt>
                <c:pt idx="277">
                  <c:v>0.39534883720930197</c:v>
                </c:pt>
                <c:pt idx="278">
                  <c:v>0.39534883720930197</c:v>
                </c:pt>
                <c:pt idx="279">
                  <c:v>0.372093023255814</c:v>
                </c:pt>
                <c:pt idx="280">
                  <c:v>0.372093023255814</c:v>
                </c:pt>
                <c:pt idx="281">
                  <c:v>0.372093023255814</c:v>
                </c:pt>
                <c:pt idx="282">
                  <c:v>0.372093023255814</c:v>
                </c:pt>
                <c:pt idx="283">
                  <c:v>0.372093023255814</c:v>
                </c:pt>
                <c:pt idx="284">
                  <c:v>0.372093023255814</c:v>
                </c:pt>
                <c:pt idx="285">
                  <c:v>0.372093023255814</c:v>
                </c:pt>
                <c:pt idx="286">
                  <c:v>0.372093023255814</c:v>
                </c:pt>
                <c:pt idx="287">
                  <c:v>0.39534883720930197</c:v>
                </c:pt>
                <c:pt idx="288">
                  <c:v>0.39534883720930197</c:v>
                </c:pt>
                <c:pt idx="289">
                  <c:v>0.372093023255814</c:v>
                </c:pt>
                <c:pt idx="290">
                  <c:v>0.39534883720930197</c:v>
                </c:pt>
                <c:pt idx="291">
                  <c:v>0.39534883720930197</c:v>
                </c:pt>
                <c:pt idx="292">
                  <c:v>0.48837209302325602</c:v>
                </c:pt>
                <c:pt idx="293">
                  <c:v>0.88372093023255804</c:v>
                </c:pt>
                <c:pt idx="294">
                  <c:v>1.2558139534883721</c:v>
                </c:pt>
                <c:pt idx="295">
                  <c:v>1.2558139534883721</c:v>
                </c:pt>
                <c:pt idx="296">
                  <c:v>0.39534883720930197</c:v>
                </c:pt>
                <c:pt idx="297">
                  <c:v>0.418604651162791</c:v>
                </c:pt>
                <c:pt idx="298">
                  <c:v>0.418604651162791</c:v>
                </c:pt>
                <c:pt idx="299">
                  <c:v>0.44186046511627902</c:v>
                </c:pt>
                <c:pt idx="300">
                  <c:v>0.44186046511627902</c:v>
                </c:pt>
                <c:pt idx="301">
                  <c:v>0.46511627906976799</c:v>
                </c:pt>
                <c:pt idx="302">
                  <c:v>0.48837209302325602</c:v>
                </c:pt>
                <c:pt idx="303">
                  <c:v>0.53488372093023195</c:v>
                </c:pt>
                <c:pt idx="304">
                  <c:v>0.55813953488372103</c:v>
                </c:pt>
                <c:pt idx="305">
                  <c:v>0.60465116279069797</c:v>
                </c:pt>
                <c:pt idx="306">
                  <c:v>0.62790697674418605</c:v>
                </c:pt>
                <c:pt idx="307">
                  <c:v>0.67441860465116299</c:v>
                </c:pt>
                <c:pt idx="308">
                  <c:v>0.69767441860465096</c:v>
                </c:pt>
                <c:pt idx="309">
                  <c:v>0.67441860465116299</c:v>
                </c:pt>
                <c:pt idx="310">
                  <c:v>0.65116279069767402</c:v>
                </c:pt>
                <c:pt idx="311">
                  <c:v>0.55813953488372103</c:v>
                </c:pt>
                <c:pt idx="312">
                  <c:v>0.46511627906976799</c:v>
                </c:pt>
                <c:pt idx="313">
                  <c:v>0.44186046511627902</c:v>
                </c:pt>
                <c:pt idx="314">
                  <c:v>0.418604651162791</c:v>
                </c:pt>
                <c:pt idx="315">
                  <c:v>0.418604651162791</c:v>
                </c:pt>
                <c:pt idx="316">
                  <c:v>0.418604651162791</c:v>
                </c:pt>
                <c:pt idx="317">
                  <c:v>0.418604651162791</c:v>
                </c:pt>
                <c:pt idx="318">
                  <c:v>0.39534883720930197</c:v>
                </c:pt>
                <c:pt idx="319">
                  <c:v>0.39534883720930197</c:v>
                </c:pt>
                <c:pt idx="320">
                  <c:v>0.39534883720930197</c:v>
                </c:pt>
                <c:pt idx="321">
                  <c:v>0.39534883720930197</c:v>
                </c:pt>
                <c:pt idx="322">
                  <c:v>0.39534883720930197</c:v>
                </c:pt>
                <c:pt idx="323">
                  <c:v>0.39534883720930197</c:v>
                </c:pt>
                <c:pt idx="324">
                  <c:v>0.39534883720930197</c:v>
                </c:pt>
                <c:pt idx="325">
                  <c:v>0.39534883720930197</c:v>
                </c:pt>
                <c:pt idx="326">
                  <c:v>0.39534883720930197</c:v>
                </c:pt>
                <c:pt idx="327">
                  <c:v>0.39534883720930197</c:v>
                </c:pt>
                <c:pt idx="328">
                  <c:v>0.39534883720930197</c:v>
                </c:pt>
                <c:pt idx="329">
                  <c:v>0.39534883720930197</c:v>
                </c:pt>
                <c:pt idx="330">
                  <c:v>0.372093023255814</c:v>
                </c:pt>
                <c:pt idx="331">
                  <c:v>0.372093023255814</c:v>
                </c:pt>
                <c:pt idx="332">
                  <c:v>0.372093023255814</c:v>
                </c:pt>
                <c:pt idx="333">
                  <c:v>0.372093023255814</c:v>
                </c:pt>
                <c:pt idx="334">
                  <c:v>0.372093023255814</c:v>
                </c:pt>
                <c:pt idx="335">
                  <c:v>0.372093023255814</c:v>
                </c:pt>
                <c:pt idx="336">
                  <c:v>0.372093023255814</c:v>
                </c:pt>
                <c:pt idx="337">
                  <c:v>0.372093023255814</c:v>
                </c:pt>
                <c:pt idx="338">
                  <c:v>0.39534883720930197</c:v>
                </c:pt>
                <c:pt idx="339">
                  <c:v>0.39534883720930197</c:v>
                </c:pt>
                <c:pt idx="340">
                  <c:v>0.39534883720930197</c:v>
                </c:pt>
                <c:pt idx="341">
                  <c:v>0.39534883720930197</c:v>
                </c:pt>
                <c:pt idx="342">
                  <c:v>0.39534883720930197</c:v>
                </c:pt>
                <c:pt idx="343">
                  <c:v>0.39534883720930197</c:v>
                </c:pt>
                <c:pt idx="344">
                  <c:v>0.39534883720930197</c:v>
                </c:pt>
                <c:pt idx="345">
                  <c:v>0.372093023255814</c:v>
                </c:pt>
                <c:pt idx="346">
                  <c:v>0.46511627906976799</c:v>
                </c:pt>
                <c:pt idx="347">
                  <c:v>0.83720930232558199</c:v>
                </c:pt>
                <c:pt idx="348">
                  <c:v>1.2790697674418601</c:v>
                </c:pt>
                <c:pt idx="349">
                  <c:v>1.2790697674418601</c:v>
                </c:pt>
                <c:pt idx="350">
                  <c:v>0.418604651162791</c:v>
                </c:pt>
                <c:pt idx="351">
                  <c:v>0.44186046511627902</c:v>
                </c:pt>
                <c:pt idx="352">
                  <c:v>0.44186046511627902</c:v>
                </c:pt>
                <c:pt idx="353">
                  <c:v>0.44186046511627902</c:v>
                </c:pt>
                <c:pt idx="354">
                  <c:v>0.44186046511627902</c:v>
                </c:pt>
                <c:pt idx="355">
                  <c:v>0.46511627906976799</c:v>
                </c:pt>
                <c:pt idx="356">
                  <c:v>0.48837209302325602</c:v>
                </c:pt>
                <c:pt idx="357">
                  <c:v>0.51162790697674398</c:v>
                </c:pt>
                <c:pt idx="358">
                  <c:v>0.55813953488372103</c:v>
                </c:pt>
                <c:pt idx="359">
                  <c:v>0.60465116279069797</c:v>
                </c:pt>
                <c:pt idx="360">
                  <c:v>0.67441860465116299</c:v>
                </c:pt>
                <c:pt idx="361">
                  <c:v>0.69767441860465096</c:v>
                </c:pt>
                <c:pt idx="362">
                  <c:v>0.69767441860465096</c:v>
                </c:pt>
                <c:pt idx="363">
                  <c:v>0.69767441860465096</c:v>
                </c:pt>
                <c:pt idx="364">
                  <c:v>0.65116279069767402</c:v>
                </c:pt>
                <c:pt idx="365">
                  <c:v>0.51162790697674398</c:v>
                </c:pt>
                <c:pt idx="366">
                  <c:v>0.44186046511627902</c:v>
                </c:pt>
                <c:pt idx="367">
                  <c:v>0.39534883720930197</c:v>
                </c:pt>
                <c:pt idx="368">
                  <c:v>0.39534883720930197</c:v>
                </c:pt>
                <c:pt idx="369">
                  <c:v>0.39534883720930197</c:v>
                </c:pt>
                <c:pt idx="370">
                  <c:v>0.39534883720930197</c:v>
                </c:pt>
                <c:pt idx="371">
                  <c:v>0.39534883720930197</c:v>
                </c:pt>
                <c:pt idx="372">
                  <c:v>0.39534883720930197</c:v>
                </c:pt>
                <c:pt idx="373">
                  <c:v>0.39534883720930197</c:v>
                </c:pt>
                <c:pt idx="374">
                  <c:v>0.39534883720930197</c:v>
                </c:pt>
                <c:pt idx="375">
                  <c:v>0.39534883720930197</c:v>
                </c:pt>
                <c:pt idx="376">
                  <c:v>0.39534883720930197</c:v>
                </c:pt>
                <c:pt idx="377">
                  <c:v>0.372093023255814</c:v>
                </c:pt>
                <c:pt idx="378">
                  <c:v>0.372093023255814</c:v>
                </c:pt>
                <c:pt idx="379">
                  <c:v>0.372093023255814</c:v>
                </c:pt>
                <c:pt idx="380">
                  <c:v>0.372093023255814</c:v>
                </c:pt>
                <c:pt idx="381">
                  <c:v>0.372093023255814</c:v>
                </c:pt>
                <c:pt idx="382">
                  <c:v>0.372093023255814</c:v>
                </c:pt>
                <c:pt idx="383">
                  <c:v>0.372093023255814</c:v>
                </c:pt>
                <c:pt idx="384">
                  <c:v>0.372093023255814</c:v>
                </c:pt>
                <c:pt idx="385">
                  <c:v>0.372093023255814</c:v>
                </c:pt>
                <c:pt idx="386">
                  <c:v>0.372093023255814</c:v>
                </c:pt>
                <c:pt idx="387">
                  <c:v>0.372093023255814</c:v>
                </c:pt>
                <c:pt idx="388">
                  <c:v>0.372093023255814</c:v>
                </c:pt>
                <c:pt idx="389">
                  <c:v>0.372093023255814</c:v>
                </c:pt>
                <c:pt idx="390">
                  <c:v>0.372093023255814</c:v>
                </c:pt>
                <c:pt idx="391">
                  <c:v>0.372093023255814</c:v>
                </c:pt>
                <c:pt idx="392">
                  <c:v>0.372093023255814</c:v>
                </c:pt>
                <c:pt idx="393">
                  <c:v>0.372093023255814</c:v>
                </c:pt>
                <c:pt idx="394">
                  <c:v>0.372093023255814</c:v>
                </c:pt>
                <c:pt idx="395">
                  <c:v>0.372093023255814</c:v>
                </c:pt>
                <c:pt idx="396">
                  <c:v>0.39534883720930197</c:v>
                </c:pt>
                <c:pt idx="397">
                  <c:v>0.39534883720930197</c:v>
                </c:pt>
                <c:pt idx="398">
                  <c:v>0.372093023255814</c:v>
                </c:pt>
                <c:pt idx="399">
                  <c:v>0.372093023255814</c:v>
                </c:pt>
                <c:pt idx="400">
                  <c:v>0.372093023255814</c:v>
                </c:pt>
                <c:pt idx="401">
                  <c:v>0.372093023255814</c:v>
                </c:pt>
                <c:pt idx="402">
                  <c:v>0.581395348837209</c:v>
                </c:pt>
                <c:pt idx="403">
                  <c:v>1.023255813953488</c:v>
                </c:pt>
                <c:pt idx="404">
                  <c:v>1.2093023255813951</c:v>
                </c:pt>
                <c:pt idx="405">
                  <c:v>1.2790697674418601</c:v>
                </c:pt>
                <c:pt idx="406">
                  <c:v>0.55813953488372103</c:v>
                </c:pt>
                <c:pt idx="407">
                  <c:v>0.418604651162791</c:v>
                </c:pt>
                <c:pt idx="408">
                  <c:v>0.44186046511627902</c:v>
                </c:pt>
                <c:pt idx="409">
                  <c:v>0.44186046511627902</c:v>
                </c:pt>
                <c:pt idx="410">
                  <c:v>0.44186046511627902</c:v>
                </c:pt>
                <c:pt idx="411">
                  <c:v>0.48837209302325602</c:v>
                </c:pt>
                <c:pt idx="412">
                  <c:v>0.51162790697674398</c:v>
                </c:pt>
                <c:pt idx="413">
                  <c:v>0.53488372093023195</c:v>
                </c:pt>
                <c:pt idx="414">
                  <c:v>0.581395348837209</c:v>
                </c:pt>
                <c:pt idx="415">
                  <c:v>0.62790697674418605</c:v>
                </c:pt>
                <c:pt idx="416">
                  <c:v>0.65116279069767402</c:v>
                </c:pt>
                <c:pt idx="417">
                  <c:v>0.67441860465116299</c:v>
                </c:pt>
                <c:pt idx="418">
                  <c:v>0.67441860465116299</c:v>
                </c:pt>
                <c:pt idx="419">
                  <c:v>0.65116279069767402</c:v>
                </c:pt>
                <c:pt idx="420">
                  <c:v>0.60465116279069797</c:v>
                </c:pt>
                <c:pt idx="421">
                  <c:v>0.48837209302325602</c:v>
                </c:pt>
                <c:pt idx="422">
                  <c:v>0.44186046511627902</c:v>
                </c:pt>
                <c:pt idx="423">
                  <c:v>0.418604651162791</c:v>
                </c:pt>
                <c:pt idx="424">
                  <c:v>0.39534883720930197</c:v>
                </c:pt>
                <c:pt idx="425">
                  <c:v>0.39534883720930197</c:v>
                </c:pt>
                <c:pt idx="426">
                  <c:v>0.372093023255814</c:v>
                </c:pt>
                <c:pt idx="427">
                  <c:v>0.372093023255814</c:v>
                </c:pt>
                <c:pt idx="428">
                  <c:v>0.39534883720930197</c:v>
                </c:pt>
                <c:pt idx="429">
                  <c:v>0.39534883720930197</c:v>
                </c:pt>
                <c:pt idx="430">
                  <c:v>0.39534883720930197</c:v>
                </c:pt>
                <c:pt idx="431">
                  <c:v>0.39534883720930197</c:v>
                </c:pt>
                <c:pt idx="432">
                  <c:v>0.39534883720930197</c:v>
                </c:pt>
                <c:pt idx="433">
                  <c:v>0.39534883720930197</c:v>
                </c:pt>
                <c:pt idx="434">
                  <c:v>0.39534883720930197</c:v>
                </c:pt>
                <c:pt idx="435">
                  <c:v>0.39534883720930197</c:v>
                </c:pt>
                <c:pt idx="436">
                  <c:v>0.39534883720930197</c:v>
                </c:pt>
                <c:pt idx="437">
                  <c:v>0.39534883720930197</c:v>
                </c:pt>
                <c:pt idx="438">
                  <c:v>0.372093023255814</c:v>
                </c:pt>
                <c:pt idx="439">
                  <c:v>0.372093023255814</c:v>
                </c:pt>
                <c:pt idx="440">
                  <c:v>0.372093023255814</c:v>
                </c:pt>
                <c:pt idx="441">
                  <c:v>0.372093023255814</c:v>
                </c:pt>
                <c:pt idx="442">
                  <c:v>0.372093023255814</c:v>
                </c:pt>
                <c:pt idx="443">
                  <c:v>0.372093023255814</c:v>
                </c:pt>
                <c:pt idx="444">
                  <c:v>0.372093023255814</c:v>
                </c:pt>
                <c:pt idx="445">
                  <c:v>0.372093023255814</c:v>
                </c:pt>
                <c:pt idx="446">
                  <c:v>0.372093023255814</c:v>
                </c:pt>
                <c:pt idx="447">
                  <c:v>0.372093023255814</c:v>
                </c:pt>
                <c:pt idx="448">
                  <c:v>0.372093023255814</c:v>
                </c:pt>
                <c:pt idx="449">
                  <c:v>0.34883720930232598</c:v>
                </c:pt>
                <c:pt idx="450">
                  <c:v>0.372093023255814</c:v>
                </c:pt>
                <c:pt idx="451">
                  <c:v>0.372093023255814</c:v>
                </c:pt>
                <c:pt idx="452">
                  <c:v>0.39534883720930197</c:v>
                </c:pt>
                <c:pt idx="453">
                  <c:v>0.39534883720930197</c:v>
                </c:pt>
                <c:pt idx="454">
                  <c:v>0.39534883720930197</c:v>
                </c:pt>
                <c:pt idx="455">
                  <c:v>0.39534883720930197</c:v>
                </c:pt>
                <c:pt idx="456">
                  <c:v>0.39534883720930197</c:v>
                </c:pt>
                <c:pt idx="457">
                  <c:v>0.372093023255814</c:v>
                </c:pt>
                <c:pt idx="458">
                  <c:v>0.39534883720930197</c:v>
                </c:pt>
                <c:pt idx="459">
                  <c:v>1.1162790697674421</c:v>
                </c:pt>
                <c:pt idx="460">
                  <c:v>1.3255813953488369</c:v>
                </c:pt>
                <c:pt idx="461">
                  <c:v>1.2325581395348839</c:v>
                </c:pt>
                <c:pt idx="462">
                  <c:v>0.39534883720930197</c:v>
                </c:pt>
                <c:pt idx="463">
                  <c:v>0.418604651162791</c:v>
                </c:pt>
                <c:pt idx="464">
                  <c:v>0.44186046511627902</c:v>
                </c:pt>
                <c:pt idx="465">
                  <c:v>0.44186046511627902</c:v>
                </c:pt>
                <c:pt idx="466">
                  <c:v>0.46511627906976799</c:v>
                </c:pt>
                <c:pt idx="467">
                  <c:v>0.51162790697674398</c:v>
                </c:pt>
                <c:pt idx="468">
                  <c:v>0.53488372093023195</c:v>
                </c:pt>
                <c:pt idx="469">
                  <c:v>0.55813953488372103</c:v>
                </c:pt>
                <c:pt idx="470">
                  <c:v>0.581395348837209</c:v>
                </c:pt>
                <c:pt idx="471">
                  <c:v>0.67441860465116299</c:v>
                </c:pt>
                <c:pt idx="472">
                  <c:v>0.69767441860465096</c:v>
                </c:pt>
                <c:pt idx="473">
                  <c:v>0.74418604651162801</c:v>
                </c:pt>
                <c:pt idx="474">
                  <c:v>0.72093023255814004</c:v>
                </c:pt>
                <c:pt idx="475">
                  <c:v>0.67441860465116299</c:v>
                </c:pt>
                <c:pt idx="476">
                  <c:v>0.581395348837209</c:v>
                </c:pt>
                <c:pt idx="477">
                  <c:v>0.51162790697674398</c:v>
                </c:pt>
                <c:pt idx="478">
                  <c:v>0.44186046511627902</c:v>
                </c:pt>
                <c:pt idx="479">
                  <c:v>0.418604651162791</c:v>
                </c:pt>
                <c:pt idx="480">
                  <c:v>0.39534883720930197</c:v>
                </c:pt>
                <c:pt idx="481">
                  <c:v>0.372093023255814</c:v>
                </c:pt>
                <c:pt idx="482">
                  <c:v>0.372093023255814</c:v>
                </c:pt>
                <c:pt idx="483">
                  <c:v>0.372093023255814</c:v>
                </c:pt>
                <c:pt idx="484">
                  <c:v>0.372093023255814</c:v>
                </c:pt>
                <c:pt idx="485">
                  <c:v>0.372093023255814</c:v>
                </c:pt>
                <c:pt idx="486">
                  <c:v>0.372093023255814</c:v>
                </c:pt>
                <c:pt idx="487">
                  <c:v>0.372093023255814</c:v>
                </c:pt>
                <c:pt idx="488">
                  <c:v>0.372093023255814</c:v>
                </c:pt>
                <c:pt idx="489">
                  <c:v>0.372093023255814</c:v>
                </c:pt>
                <c:pt idx="490">
                  <c:v>0.372093023255814</c:v>
                </c:pt>
                <c:pt idx="491">
                  <c:v>0.372093023255814</c:v>
                </c:pt>
                <c:pt idx="492">
                  <c:v>0.34883720930232598</c:v>
                </c:pt>
                <c:pt idx="493">
                  <c:v>0.32558139534883701</c:v>
                </c:pt>
                <c:pt idx="494">
                  <c:v>0.30232558139534899</c:v>
                </c:pt>
                <c:pt idx="495">
                  <c:v>0.30232558139534899</c:v>
                </c:pt>
                <c:pt idx="496">
                  <c:v>0.27906976744186002</c:v>
                </c:pt>
                <c:pt idx="497">
                  <c:v>0.27906976744186002</c:v>
                </c:pt>
                <c:pt idx="498">
                  <c:v>0.27906976744186002</c:v>
                </c:pt>
                <c:pt idx="499">
                  <c:v>0.27906976744186002</c:v>
                </c:pt>
                <c:pt idx="500">
                  <c:v>0.27906976744186002</c:v>
                </c:pt>
                <c:pt idx="501">
                  <c:v>0.27906976744186002</c:v>
                </c:pt>
                <c:pt idx="502">
                  <c:v>0.27906976744186002</c:v>
                </c:pt>
                <c:pt idx="503">
                  <c:v>0.27906976744186002</c:v>
                </c:pt>
                <c:pt idx="504">
                  <c:v>0.27906976744186002</c:v>
                </c:pt>
                <c:pt idx="505">
                  <c:v>0.27906976744186002</c:v>
                </c:pt>
                <c:pt idx="506">
                  <c:v>0.27906976744186002</c:v>
                </c:pt>
                <c:pt idx="507">
                  <c:v>0.27906976744186002</c:v>
                </c:pt>
                <c:pt idx="508">
                  <c:v>0.27906976744186002</c:v>
                </c:pt>
                <c:pt idx="509">
                  <c:v>0.30232558139534899</c:v>
                </c:pt>
                <c:pt idx="510">
                  <c:v>0.39534883720930197</c:v>
                </c:pt>
                <c:pt idx="511">
                  <c:v>0.51162790697674398</c:v>
                </c:pt>
                <c:pt idx="512">
                  <c:v>1.2093023255813951</c:v>
                </c:pt>
                <c:pt idx="513">
                  <c:v>1.3023255813953489</c:v>
                </c:pt>
                <c:pt idx="514">
                  <c:v>0.83720930232558199</c:v>
                </c:pt>
                <c:pt idx="515">
                  <c:v>0.39534883720930197</c:v>
                </c:pt>
                <c:pt idx="516">
                  <c:v>0.418604651162791</c:v>
                </c:pt>
                <c:pt idx="517">
                  <c:v>0.46511627906976799</c:v>
                </c:pt>
                <c:pt idx="518">
                  <c:v>0.48837209302325602</c:v>
                </c:pt>
                <c:pt idx="519">
                  <c:v>0.51162790697674398</c:v>
                </c:pt>
                <c:pt idx="520">
                  <c:v>0.53488372093023195</c:v>
                </c:pt>
                <c:pt idx="521">
                  <c:v>0.55813953488372103</c:v>
                </c:pt>
                <c:pt idx="522">
                  <c:v>0.60465116279069797</c:v>
                </c:pt>
                <c:pt idx="523">
                  <c:v>0.65116279069767402</c:v>
                </c:pt>
                <c:pt idx="524">
                  <c:v>0.74418604651162801</c:v>
                </c:pt>
                <c:pt idx="525">
                  <c:v>0.76744186046511598</c:v>
                </c:pt>
                <c:pt idx="526">
                  <c:v>0.81395348837209303</c:v>
                </c:pt>
                <c:pt idx="527">
                  <c:v>0.81395348837209303</c:v>
                </c:pt>
                <c:pt idx="528">
                  <c:v>0.79069767441860495</c:v>
                </c:pt>
                <c:pt idx="529">
                  <c:v>0.60465116279069797</c:v>
                </c:pt>
                <c:pt idx="530">
                  <c:v>0.55813953488372103</c:v>
                </c:pt>
                <c:pt idx="531">
                  <c:v>0.51162790697674398</c:v>
                </c:pt>
                <c:pt idx="532">
                  <c:v>0.48837209302325602</c:v>
                </c:pt>
                <c:pt idx="533">
                  <c:v>0.48837209302325602</c:v>
                </c:pt>
                <c:pt idx="534">
                  <c:v>0.48837209302325602</c:v>
                </c:pt>
                <c:pt idx="535">
                  <c:v>0.48837209302325602</c:v>
                </c:pt>
                <c:pt idx="536">
                  <c:v>0.48837209302325602</c:v>
                </c:pt>
                <c:pt idx="537">
                  <c:v>0.48837209302325602</c:v>
                </c:pt>
                <c:pt idx="538">
                  <c:v>0.46511627906976799</c:v>
                </c:pt>
                <c:pt idx="539">
                  <c:v>0.46511627906976799</c:v>
                </c:pt>
                <c:pt idx="540">
                  <c:v>0.44186046511627902</c:v>
                </c:pt>
                <c:pt idx="541">
                  <c:v>0.44186046511627902</c:v>
                </c:pt>
                <c:pt idx="542">
                  <c:v>0.44186046511627902</c:v>
                </c:pt>
                <c:pt idx="543">
                  <c:v>0.418604651162791</c:v>
                </c:pt>
                <c:pt idx="544">
                  <c:v>0.418604651162791</c:v>
                </c:pt>
                <c:pt idx="545">
                  <c:v>0.418604651162791</c:v>
                </c:pt>
                <c:pt idx="546">
                  <c:v>0.418604651162791</c:v>
                </c:pt>
                <c:pt idx="547">
                  <c:v>0.418604651162791</c:v>
                </c:pt>
                <c:pt idx="548">
                  <c:v>0.39534883720930197</c:v>
                </c:pt>
                <c:pt idx="549">
                  <c:v>0.39534883720930197</c:v>
                </c:pt>
                <c:pt idx="550">
                  <c:v>0.418604651162791</c:v>
                </c:pt>
                <c:pt idx="551">
                  <c:v>0.39534883720930197</c:v>
                </c:pt>
                <c:pt idx="552">
                  <c:v>0.372093023255814</c:v>
                </c:pt>
                <c:pt idx="553">
                  <c:v>0.372093023255814</c:v>
                </c:pt>
                <c:pt idx="554">
                  <c:v>0.372093023255814</c:v>
                </c:pt>
                <c:pt idx="555">
                  <c:v>0.372093023255814</c:v>
                </c:pt>
                <c:pt idx="556">
                  <c:v>0.372093023255814</c:v>
                </c:pt>
                <c:pt idx="557">
                  <c:v>0.372093023255814</c:v>
                </c:pt>
                <c:pt idx="558">
                  <c:v>0.372093023255814</c:v>
                </c:pt>
                <c:pt idx="559">
                  <c:v>0.372093023255814</c:v>
                </c:pt>
                <c:pt idx="560">
                  <c:v>0.372093023255814</c:v>
                </c:pt>
                <c:pt idx="561">
                  <c:v>0.372093023255814</c:v>
                </c:pt>
                <c:pt idx="562">
                  <c:v>0.44186046511627902</c:v>
                </c:pt>
                <c:pt idx="563">
                  <c:v>0.55813953488372103</c:v>
                </c:pt>
                <c:pt idx="564">
                  <c:v>1</c:v>
                </c:pt>
                <c:pt idx="565">
                  <c:v>1.3255813953488369</c:v>
                </c:pt>
                <c:pt idx="566">
                  <c:v>1.3255813953488369</c:v>
                </c:pt>
                <c:pt idx="567">
                  <c:v>0.46511627906976799</c:v>
                </c:pt>
                <c:pt idx="568">
                  <c:v>0.418604651162791</c:v>
                </c:pt>
                <c:pt idx="569">
                  <c:v>0.418604651162791</c:v>
                </c:pt>
                <c:pt idx="570">
                  <c:v>0.418604651162791</c:v>
                </c:pt>
                <c:pt idx="571">
                  <c:v>0.44186046511627902</c:v>
                </c:pt>
                <c:pt idx="572">
                  <c:v>0.48837209302325602</c:v>
                </c:pt>
                <c:pt idx="573">
                  <c:v>0.51162790697674398</c:v>
                </c:pt>
                <c:pt idx="574">
                  <c:v>0.55813953488372103</c:v>
                </c:pt>
                <c:pt idx="575">
                  <c:v>0.60465116279069797</c:v>
                </c:pt>
                <c:pt idx="576">
                  <c:v>0.65116279069767402</c:v>
                </c:pt>
                <c:pt idx="577">
                  <c:v>0.69767441860465096</c:v>
                </c:pt>
                <c:pt idx="578">
                  <c:v>0.69767441860465096</c:v>
                </c:pt>
                <c:pt idx="579">
                  <c:v>0.67441860465116299</c:v>
                </c:pt>
                <c:pt idx="580">
                  <c:v>0.60465116279069797</c:v>
                </c:pt>
                <c:pt idx="581">
                  <c:v>0.51162790697674398</c:v>
                </c:pt>
                <c:pt idx="582">
                  <c:v>0.46511627906976799</c:v>
                </c:pt>
                <c:pt idx="583">
                  <c:v>0.44186046511627902</c:v>
                </c:pt>
                <c:pt idx="584">
                  <c:v>0.418604651162791</c:v>
                </c:pt>
                <c:pt idx="585">
                  <c:v>0.39534883720930197</c:v>
                </c:pt>
                <c:pt idx="586">
                  <c:v>0.39534883720930197</c:v>
                </c:pt>
                <c:pt idx="587">
                  <c:v>0.39534883720930197</c:v>
                </c:pt>
                <c:pt idx="588">
                  <c:v>0.39534883720930197</c:v>
                </c:pt>
                <c:pt idx="589">
                  <c:v>0.39534883720930197</c:v>
                </c:pt>
                <c:pt idx="590">
                  <c:v>0.39534883720930197</c:v>
                </c:pt>
                <c:pt idx="591">
                  <c:v>0.39534883720930197</c:v>
                </c:pt>
                <c:pt idx="592">
                  <c:v>0.39534883720930197</c:v>
                </c:pt>
                <c:pt idx="593">
                  <c:v>0.39534883720930197</c:v>
                </c:pt>
                <c:pt idx="594">
                  <c:v>0.39534883720930197</c:v>
                </c:pt>
                <c:pt idx="595">
                  <c:v>0.39534883720930197</c:v>
                </c:pt>
                <c:pt idx="596">
                  <c:v>0.39534883720930197</c:v>
                </c:pt>
                <c:pt idx="597">
                  <c:v>0.39534883720930197</c:v>
                </c:pt>
                <c:pt idx="598">
                  <c:v>0.39534883720930197</c:v>
                </c:pt>
                <c:pt idx="599">
                  <c:v>0.39534883720930197</c:v>
                </c:pt>
                <c:pt idx="600">
                  <c:v>0.39534883720930197</c:v>
                </c:pt>
                <c:pt idx="601">
                  <c:v>0.39534883720930197</c:v>
                </c:pt>
                <c:pt idx="602">
                  <c:v>0.39534883720930197</c:v>
                </c:pt>
                <c:pt idx="603">
                  <c:v>0.418604651162791</c:v>
                </c:pt>
                <c:pt idx="604">
                  <c:v>0.418604651162791</c:v>
                </c:pt>
                <c:pt idx="605">
                  <c:v>0.418604651162791</c:v>
                </c:pt>
                <c:pt idx="606">
                  <c:v>0.418604651162791</c:v>
                </c:pt>
                <c:pt idx="607">
                  <c:v>0.418604651162791</c:v>
                </c:pt>
                <c:pt idx="608">
                  <c:v>0</c:v>
                </c:pt>
                <c:pt idx="609">
                  <c:v>0</c:v>
                </c:pt>
                <c:pt idx="610">
                  <c:v>0</c:v>
                </c:pt>
                <c:pt idx="611">
                  <c:v>0</c:v>
                </c:pt>
                <c:pt idx="612">
                  <c:v>0</c:v>
                </c:pt>
                <c:pt idx="613">
                  <c:v>0</c:v>
                </c:pt>
                <c:pt idx="614">
                  <c:v>0</c:v>
                </c:pt>
                <c:pt idx="615">
                  <c:v>0</c:v>
                </c:pt>
                <c:pt idx="616">
                  <c:v>0</c:v>
                </c:pt>
                <c:pt idx="617">
                  <c:v>0</c:v>
                </c:pt>
                <c:pt idx="618">
                  <c:v>0</c:v>
                </c:pt>
                <c:pt idx="619">
                  <c:v>0</c:v>
                </c:pt>
              </c:numCache>
            </c:numRef>
          </c:yVal>
          <c:smooth val="1"/>
        </c:ser>
        <c:dLbls>
          <c:showLegendKey val="0"/>
          <c:showVal val="0"/>
          <c:showCatName val="0"/>
          <c:showSerName val="0"/>
          <c:showPercent val="0"/>
          <c:showBubbleSize val="0"/>
        </c:dLbls>
        <c:axId val="89105536"/>
        <c:axId val="89107456"/>
      </c:scatterChart>
      <c:valAx>
        <c:axId val="89105536"/>
        <c:scaling>
          <c:orientation val="minMax"/>
          <c:max val="12"/>
          <c:min val="0"/>
        </c:scaling>
        <c:delete val="0"/>
        <c:axPos val="b"/>
        <c:title>
          <c:tx>
            <c:rich>
              <a:bodyPr/>
              <a:lstStyle/>
              <a:p>
                <a:pPr>
                  <a:defRPr/>
                </a:pPr>
                <a:r>
                  <a:rPr lang="en-US"/>
                  <a:t>Time (s)</a:t>
                </a:r>
              </a:p>
            </c:rich>
          </c:tx>
          <c:layout/>
          <c:overlay val="0"/>
        </c:title>
        <c:numFmt formatCode="General" sourceLinked="1"/>
        <c:majorTickMark val="cross"/>
        <c:minorTickMark val="in"/>
        <c:tickLblPos val="nextTo"/>
        <c:crossAx val="89107456"/>
        <c:crosses val="autoZero"/>
        <c:crossBetween val="midCat"/>
      </c:valAx>
      <c:valAx>
        <c:axId val="89107456"/>
        <c:scaling>
          <c:orientation val="minMax"/>
          <c:max val="1.5"/>
          <c:min val="0.25"/>
        </c:scaling>
        <c:delete val="0"/>
        <c:axPos val="l"/>
        <c:title>
          <c:tx>
            <c:rich>
              <a:bodyPr rot="-5400000" vert="horz"/>
              <a:lstStyle/>
              <a:p>
                <a:pPr>
                  <a:defRPr/>
                </a:pPr>
                <a:r>
                  <a:rPr lang="en-US"/>
                  <a:t>Potential (mV)</a:t>
                </a:r>
              </a:p>
            </c:rich>
          </c:tx>
          <c:layout/>
          <c:overlay val="0"/>
        </c:title>
        <c:numFmt formatCode="General" sourceLinked="1"/>
        <c:majorTickMark val="cross"/>
        <c:minorTickMark val="in"/>
        <c:tickLblPos val="nextTo"/>
        <c:crossAx val="89105536"/>
        <c:crosses val="autoZero"/>
        <c:crossBetween val="midCat"/>
        <c:majorUnit val="0.5"/>
        <c:minorUnit val="0.1"/>
      </c:valAx>
    </c:plotArea>
    <c:legend>
      <c:legendPos val="r"/>
      <c:layout>
        <c:manualLayout>
          <c:xMode val="edge"/>
          <c:yMode val="edge"/>
          <c:x val="0.83900710371829001"/>
          <c:y val="8.3439939690007306E-2"/>
          <c:w val="0.15577053148390299"/>
          <c:h val="0.57305199981628496"/>
        </c:manualLayout>
      </c:layout>
      <c:overlay val="0"/>
    </c:legend>
    <c:plotVisOnly val="1"/>
    <c:dispBlanksAs val="gap"/>
    <c:showDLblsOverMax val="0"/>
  </c:chart>
  <c:txPr>
    <a:bodyPr/>
    <a:lstStyle/>
    <a:p>
      <a:pPr>
        <a:defRPr sz="20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3M Electrode</c:v>
          </c:tx>
          <c:spPr>
            <a:ln>
              <a:solidFill>
                <a:srgbClr val="04968F"/>
              </a:solidFill>
            </a:ln>
          </c:spPr>
          <c:marker>
            <c:symbol val="none"/>
          </c:marker>
          <c:xVal>
            <c:numRef>
              <c:f>Sheet1!$G$3:$G$619</c:f>
              <c:numCache>
                <c:formatCode>General</c:formatCode>
                <c:ptCount val="617"/>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2.319999999999999</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4.1199999999999992</c:v>
                </c:pt>
                <c:pt idx="207">
                  <c:v>4.1399999999999997</c:v>
                </c:pt>
                <c:pt idx="208">
                  <c:v>4.1599999999999993</c:v>
                </c:pt>
                <c:pt idx="209">
                  <c:v>4.18</c:v>
                </c:pt>
                <c:pt idx="210">
                  <c:v>4.2</c:v>
                </c:pt>
                <c:pt idx="211">
                  <c:v>4.22</c:v>
                </c:pt>
                <c:pt idx="212">
                  <c:v>4.24</c:v>
                </c:pt>
                <c:pt idx="213">
                  <c:v>4.26</c:v>
                </c:pt>
                <c:pt idx="214">
                  <c:v>4.28</c:v>
                </c:pt>
                <c:pt idx="215">
                  <c:v>4.3</c:v>
                </c:pt>
                <c:pt idx="216">
                  <c:v>4.3199999999999994</c:v>
                </c:pt>
                <c:pt idx="217">
                  <c:v>4.34</c:v>
                </c:pt>
                <c:pt idx="218">
                  <c:v>4.3599999999999994</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4.6199999999999992</c:v>
                </c:pt>
                <c:pt idx="232">
                  <c:v>4.6399999999999997</c:v>
                </c:pt>
                <c:pt idx="233">
                  <c:v>4.6599999999999993</c:v>
                </c:pt>
                <c:pt idx="234">
                  <c:v>4.68</c:v>
                </c:pt>
                <c:pt idx="235">
                  <c:v>4.7</c:v>
                </c:pt>
                <c:pt idx="236">
                  <c:v>4.72</c:v>
                </c:pt>
                <c:pt idx="237">
                  <c:v>4.74</c:v>
                </c:pt>
                <c:pt idx="238">
                  <c:v>4.76</c:v>
                </c:pt>
                <c:pt idx="239">
                  <c:v>4.78</c:v>
                </c:pt>
                <c:pt idx="240">
                  <c:v>4.8</c:v>
                </c:pt>
                <c:pt idx="241">
                  <c:v>4.8199999999999994</c:v>
                </c:pt>
                <c:pt idx="242">
                  <c:v>4.84</c:v>
                </c:pt>
                <c:pt idx="243">
                  <c:v>4.8599999999999994</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5.1199999999999992</c:v>
                </c:pt>
                <c:pt idx="257">
                  <c:v>5.14</c:v>
                </c:pt>
                <c:pt idx="258">
                  <c:v>5.1599999999999993</c:v>
                </c:pt>
                <c:pt idx="259">
                  <c:v>5.18</c:v>
                </c:pt>
                <c:pt idx="260">
                  <c:v>5.2</c:v>
                </c:pt>
                <c:pt idx="261">
                  <c:v>5.22</c:v>
                </c:pt>
                <c:pt idx="262">
                  <c:v>5.24</c:v>
                </c:pt>
                <c:pt idx="263">
                  <c:v>5.26</c:v>
                </c:pt>
                <c:pt idx="264">
                  <c:v>5.28</c:v>
                </c:pt>
                <c:pt idx="265">
                  <c:v>5.3</c:v>
                </c:pt>
                <c:pt idx="266">
                  <c:v>5.3199999999999994</c:v>
                </c:pt>
                <c:pt idx="267">
                  <c:v>5.34</c:v>
                </c:pt>
                <c:pt idx="268">
                  <c:v>5.3599999999999994</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5.6199999999999992</c:v>
                </c:pt>
                <c:pt idx="282">
                  <c:v>5.64</c:v>
                </c:pt>
                <c:pt idx="283">
                  <c:v>5.6599999999999993</c:v>
                </c:pt>
                <c:pt idx="284">
                  <c:v>5.68</c:v>
                </c:pt>
                <c:pt idx="285">
                  <c:v>5.7</c:v>
                </c:pt>
                <c:pt idx="286">
                  <c:v>5.72</c:v>
                </c:pt>
                <c:pt idx="287">
                  <c:v>5.74</c:v>
                </c:pt>
                <c:pt idx="288">
                  <c:v>5.76</c:v>
                </c:pt>
                <c:pt idx="289">
                  <c:v>5.78</c:v>
                </c:pt>
                <c:pt idx="290">
                  <c:v>5.8</c:v>
                </c:pt>
                <c:pt idx="291">
                  <c:v>5.8199999999999994</c:v>
                </c:pt>
                <c:pt idx="292">
                  <c:v>5.84</c:v>
                </c:pt>
                <c:pt idx="293">
                  <c:v>5.8599999999999994</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6.1199999999999992</c:v>
                </c:pt>
                <c:pt idx="307">
                  <c:v>6.14</c:v>
                </c:pt>
                <c:pt idx="308">
                  <c:v>6.1599999999999993</c:v>
                </c:pt>
                <c:pt idx="309">
                  <c:v>6.18</c:v>
                </c:pt>
                <c:pt idx="310">
                  <c:v>6.2</c:v>
                </c:pt>
                <c:pt idx="311">
                  <c:v>6.22</c:v>
                </c:pt>
                <c:pt idx="312">
                  <c:v>6.24</c:v>
                </c:pt>
                <c:pt idx="313">
                  <c:v>6.26</c:v>
                </c:pt>
                <c:pt idx="314">
                  <c:v>6.28</c:v>
                </c:pt>
                <c:pt idx="315">
                  <c:v>6.3</c:v>
                </c:pt>
                <c:pt idx="316">
                  <c:v>6.3199999999999994</c:v>
                </c:pt>
                <c:pt idx="317">
                  <c:v>6.34</c:v>
                </c:pt>
                <c:pt idx="318">
                  <c:v>6.3599999999999994</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6.6199999999999992</c:v>
                </c:pt>
                <c:pt idx="332">
                  <c:v>6.64</c:v>
                </c:pt>
                <c:pt idx="333">
                  <c:v>6.6599999999999993</c:v>
                </c:pt>
                <c:pt idx="334">
                  <c:v>6.68</c:v>
                </c:pt>
                <c:pt idx="335">
                  <c:v>6.7</c:v>
                </c:pt>
                <c:pt idx="336">
                  <c:v>6.72</c:v>
                </c:pt>
                <c:pt idx="337">
                  <c:v>6.74</c:v>
                </c:pt>
                <c:pt idx="338">
                  <c:v>6.76</c:v>
                </c:pt>
                <c:pt idx="339">
                  <c:v>6.78</c:v>
                </c:pt>
                <c:pt idx="340">
                  <c:v>6.8</c:v>
                </c:pt>
                <c:pt idx="341">
                  <c:v>6.8199999999999994</c:v>
                </c:pt>
                <c:pt idx="342">
                  <c:v>6.84</c:v>
                </c:pt>
                <c:pt idx="343">
                  <c:v>6.8599999999999994</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7.1199999999999992</c:v>
                </c:pt>
                <c:pt idx="357">
                  <c:v>7.14</c:v>
                </c:pt>
                <c:pt idx="358">
                  <c:v>7.1599999999999993</c:v>
                </c:pt>
                <c:pt idx="359">
                  <c:v>7.18</c:v>
                </c:pt>
                <c:pt idx="360">
                  <c:v>7.2</c:v>
                </c:pt>
                <c:pt idx="361">
                  <c:v>7.22</c:v>
                </c:pt>
                <c:pt idx="362">
                  <c:v>7.24</c:v>
                </c:pt>
                <c:pt idx="363">
                  <c:v>7.26</c:v>
                </c:pt>
                <c:pt idx="364">
                  <c:v>7.28</c:v>
                </c:pt>
                <c:pt idx="365">
                  <c:v>7.3</c:v>
                </c:pt>
                <c:pt idx="366">
                  <c:v>7.3199999999999994</c:v>
                </c:pt>
                <c:pt idx="367">
                  <c:v>7.34</c:v>
                </c:pt>
                <c:pt idx="368">
                  <c:v>7.3599999999999994</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7.6199999999999992</c:v>
                </c:pt>
                <c:pt idx="382">
                  <c:v>7.64</c:v>
                </c:pt>
                <c:pt idx="383">
                  <c:v>7.6599999999999993</c:v>
                </c:pt>
                <c:pt idx="384">
                  <c:v>7.68</c:v>
                </c:pt>
                <c:pt idx="385">
                  <c:v>7.7</c:v>
                </c:pt>
                <c:pt idx="386">
                  <c:v>7.72</c:v>
                </c:pt>
                <c:pt idx="387">
                  <c:v>7.74</c:v>
                </c:pt>
                <c:pt idx="388">
                  <c:v>7.76</c:v>
                </c:pt>
                <c:pt idx="389">
                  <c:v>7.78</c:v>
                </c:pt>
                <c:pt idx="390">
                  <c:v>7.8</c:v>
                </c:pt>
                <c:pt idx="391">
                  <c:v>7.8199999999999994</c:v>
                </c:pt>
                <c:pt idx="392">
                  <c:v>7.84</c:v>
                </c:pt>
                <c:pt idx="393">
                  <c:v>7.8599999999999994</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8.1399999999999988</c:v>
                </c:pt>
                <c:pt idx="408">
                  <c:v>8.16</c:v>
                </c:pt>
                <c:pt idx="409">
                  <c:v>8.18</c:v>
                </c:pt>
                <c:pt idx="410">
                  <c:v>8.2000000000000011</c:v>
                </c:pt>
                <c:pt idx="411">
                  <c:v>8.2199999999999989</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8.7199999999999989</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9.1399999999999988</c:v>
                </c:pt>
                <c:pt idx="458">
                  <c:v>9.16</c:v>
                </c:pt>
                <c:pt idx="459">
                  <c:v>9.18</c:v>
                </c:pt>
                <c:pt idx="460">
                  <c:v>9.2000000000000011</c:v>
                </c:pt>
                <c:pt idx="461">
                  <c:v>9.2199999999999989</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9.7199999999999989</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numCache>
            </c:numRef>
          </c:xVal>
          <c:yVal>
            <c:numRef>
              <c:f>Sheet1!$I$3:$I$617</c:f>
              <c:numCache>
                <c:formatCode>General</c:formatCode>
                <c:ptCount val="615"/>
                <c:pt idx="0">
                  <c:v>0</c:v>
                </c:pt>
                <c:pt idx="1">
                  <c:v>0</c:v>
                </c:pt>
                <c:pt idx="2">
                  <c:v>0</c:v>
                </c:pt>
                <c:pt idx="3">
                  <c:v>0</c:v>
                </c:pt>
                <c:pt idx="4">
                  <c:v>0</c:v>
                </c:pt>
                <c:pt idx="5">
                  <c:v>0</c:v>
                </c:pt>
                <c:pt idx="6">
                  <c:v>0</c:v>
                </c:pt>
                <c:pt idx="7">
                  <c:v>0</c:v>
                </c:pt>
                <c:pt idx="8">
                  <c:v>0</c:v>
                </c:pt>
                <c:pt idx="9">
                  <c:v>0</c:v>
                </c:pt>
                <c:pt idx="10">
                  <c:v>0</c:v>
                </c:pt>
                <c:pt idx="11">
                  <c:v>0</c:v>
                </c:pt>
                <c:pt idx="12">
                  <c:v>0.36842105263157898</c:v>
                </c:pt>
                <c:pt idx="13">
                  <c:v>0.394736842105263</c:v>
                </c:pt>
                <c:pt idx="14">
                  <c:v>0.92105263157894701</c:v>
                </c:pt>
                <c:pt idx="15">
                  <c:v>0.94736842105263097</c:v>
                </c:pt>
                <c:pt idx="16">
                  <c:v>0.97368421052631604</c:v>
                </c:pt>
                <c:pt idx="17">
                  <c:v>1</c:v>
                </c:pt>
                <c:pt idx="18">
                  <c:v>1</c:v>
                </c:pt>
                <c:pt idx="19">
                  <c:v>1</c:v>
                </c:pt>
                <c:pt idx="20">
                  <c:v>1</c:v>
                </c:pt>
                <c:pt idx="21">
                  <c:v>1</c:v>
                </c:pt>
                <c:pt idx="22">
                  <c:v>1</c:v>
                </c:pt>
                <c:pt idx="23">
                  <c:v>1</c:v>
                </c:pt>
                <c:pt idx="24">
                  <c:v>1</c:v>
                </c:pt>
                <c:pt idx="25">
                  <c:v>1</c:v>
                </c:pt>
                <c:pt idx="26">
                  <c:v>0.97368421052631604</c:v>
                </c:pt>
                <c:pt idx="27">
                  <c:v>0.94736842105263097</c:v>
                </c:pt>
                <c:pt idx="28">
                  <c:v>0.36842105263157898</c:v>
                </c:pt>
                <c:pt idx="29">
                  <c:v>0.5</c:v>
                </c:pt>
                <c:pt idx="30">
                  <c:v>0.5</c:v>
                </c:pt>
                <c:pt idx="31">
                  <c:v>0.42105263157894701</c:v>
                </c:pt>
                <c:pt idx="32">
                  <c:v>0.394736842105263</c:v>
                </c:pt>
                <c:pt idx="33">
                  <c:v>0.36842105263157898</c:v>
                </c:pt>
                <c:pt idx="34">
                  <c:v>0.36842105263157898</c:v>
                </c:pt>
                <c:pt idx="35">
                  <c:v>0.94736842105263097</c:v>
                </c:pt>
                <c:pt idx="36">
                  <c:v>1.710526315789473</c:v>
                </c:pt>
                <c:pt idx="37">
                  <c:v>1.710526315789473</c:v>
                </c:pt>
                <c:pt idx="38">
                  <c:v>0.5</c:v>
                </c:pt>
                <c:pt idx="39">
                  <c:v>0.44736842105263203</c:v>
                </c:pt>
                <c:pt idx="40">
                  <c:v>0.44736842105263203</c:v>
                </c:pt>
                <c:pt idx="41">
                  <c:v>0.44736842105263203</c:v>
                </c:pt>
                <c:pt idx="42">
                  <c:v>0.47368421052631599</c:v>
                </c:pt>
                <c:pt idx="43">
                  <c:v>0.5</c:v>
                </c:pt>
                <c:pt idx="44">
                  <c:v>0.55263157894736803</c:v>
                </c:pt>
                <c:pt idx="45">
                  <c:v>0.57894736842105299</c:v>
                </c:pt>
                <c:pt idx="46">
                  <c:v>0.65789473684210498</c:v>
                </c:pt>
                <c:pt idx="47">
                  <c:v>0.73684210526315796</c:v>
                </c:pt>
                <c:pt idx="48">
                  <c:v>0.81578947368421095</c:v>
                </c:pt>
                <c:pt idx="49">
                  <c:v>0.86842105263157898</c:v>
                </c:pt>
                <c:pt idx="50">
                  <c:v>0.86842105263157898</c:v>
                </c:pt>
                <c:pt idx="51">
                  <c:v>0.76315789473684204</c:v>
                </c:pt>
                <c:pt idx="52">
                  <c:v>0.65789473684210498</c:v>
                </c:pt>
                <c:pt idx="53">
                  <c:v>0.57894736842105299</c:v>
                </c:pt>
                <c:pt idx="54">
                  <c:v>0.5</c:v>
                </c:pt>
                <c:pt idx="55">
                  <c:v>0.47368421052631599</c:v>
                </c:pt>
                <c:pt idx="56">
                  <c:v>0.47368421052631599</c:v>
                </c:pt>
                <c:pt idx="57">
                  <c:v>0.47368421052631599</c:v>
                </c:pt>
                <c:pt idx="58">
                  <c:v>0.47368421052631599</c:v>
                </c:pt>
                <c:pt idx="59">
                  <c:v>0.47368421052631599</c:v>
                </c:pt>
                <c:pt idx="60">
                  <c:v>0.47368421052631599</c:v>
                </c:pt>
                <c:pt idx="61">
                  <c:v>0.47368421052631599</c:v>
                </c:pt>
                <c:pt idx="62">
                  <c:v>0.42105263157894701</c:v>
                </c:pt>
                <c:pt idx="63">
                  <c:v>0.42105263157894701</c:v>
                </c:pt>
                <c:pt idx="64">
                  <c:v>0.44736842105263203</c:v>
                </c:pt>
                <c:pt idx="65">
                  <c:v>0.44736842105263203</c:v>
                </c:pt>
                <c:pt idx="66">
                  <c:v>0.44736842105263203</c:v>
                </c:pt>
                <c:pt idx="67">
                  <c:v>0.44736842105263203</c:v>
                </c:pt>
                <c:pt idx="68">
                  <c:v>0.44736842105263203</c:v>
                </c:pt>
                <c:pt idx="69">
                  <c:v>0.394736842105263</c:v>
                </c:pt>
                <c:pt idx="70">
                  <c:v>0.42105263157894701</c:v>
                </c:pt>
                <c:pt idx="71">
                  <c:v>0.42105263157894701</c:v>
                </c:pt>
                <c:pt idx="72">
                  <c:v>0.42105263157894701</c:v>
                </c:pt>
                <c:pt idx="73">
                  <c:v>0.42105263157894701</c:v>
                </c:pt>
                <c:pt idx="74">
                  <c:v>0.42105263157894701</c:v>
                </c:pt>
                <c:pt idx="75">
                  <c:v>0.42105263157894701</c:v>
                </c:pt>
                <c:pt idx="76">
                  <c:v>0.44736842105263203</c:v>
                </c:pt>
                <c:pt idx="77">
                  <c:v>0.5</c:v>
                </c:pt>
                <c:pt idx="78">
                  <c:v>0.5</c:v>
                </c:pt>
                <c:pt idx="79">
                  <c:v>0.44736842105263203</c:v>
                </c:pt>
                <c:pt idx="80">
                  <c:v>0.394736842105263</c:v>
                </c:pt>
                <c:pt idx="81">
                  <c:v>0.42105263157894701</c:v>
                </c:pt>
                <c:pt idx="82">
                  <c:v>0.394736842105263</c:v>
                </c:pt>
                <c:pt idx="83">
                  <c:v>0.36842105263157898</c:v>
                </c:pt>
                <c:pt idx="84">
                  <c:v>0.92105263157894701</c:v>
                </c:pt>
                <c:pt idx="85">
                  <c:v>1.763157894736842</c:v>
                </c:pt>
                <c:pt idx="86">
                  <c:v>1.710526315789473</c:v>
                </c:pt>
                <c:pt idx="87">
                  <c:v>0.42105263157894701</c:v>
                </c:pt>
                <c:pt idx="88">
                  <c:v>0.44736842105263203</c:v>
                </c:pt>
                <c:pt idx="89">
                  <c:v>0.44736842105263203</c:v>
                </c:pt>
                <c:pt idx="90">
                  <c:v>0.47368421052631599</c:v>
                </c:pt>
                <c:pt idx="91">
                  <c:v>0.47368421052631599</c:v>
                </c:pt>
                <c:pt idx="92">
                  <c:v>0.5</c:v>
                </c:pt>
                <c:pt idx="93">
                  <c:v>0.60526315789473695</c:v>
                </c:pt>
                <c:pt idx="94">
                  <c:v>0.65789473684210498</c:v>
                </c:pt>
                <c:pt idx="95">
                  <c:v>0.68421052631579005</c:v>
                </c:pt>
                <c:pt idx="96">
                  <c:v>0.76315789473684204</c:v>
                </c:pt>
                <c:pt idx="97">
                  <c:v>0.84210526315789502</c:v>
                </c:pt>
                <c:pt idx="98">
                  <c:v>0.86842105263157898</c:v>
                </c:pt>
                <c:pt idx="99">
                  <c:v>0.84210526315789502</c:v>
                </c:pt>
                <c:pt idx="100">
                  <c:v>0.73684210526315796</c:v>
                </c:pt>
                <c:pt idx="101">
                  <c:v>0.60526315789473695</c:v>
                </c:pt>
                <c:pt idx="102">
                  <c:v>0.55263157894736803</c:v>
                </c:pt>
                <c:pt idx="103">
                  <c:v>0.47368421052631599</c:v>
                </c:pt>
                <c:pt idx="104">
                  <c:v>0.44736842105263203</c:v>
                </c:pt>
                <c:pt idx="105">
                  <c:v>0.44736842105263203</c:v>
                </c:pt>
                <c:pt idx="106">
                  <c:v>0.44736842105263203</c:v>
                </c:pt>
                <c:pt idx="107">
                  <c:v>0.44736842105263203</c:v>
                </c:pt>
                <c:pt idx="108">
                  <c:v>0.44736842105263203</c:v>
                </c:pt>
                <c:pt idx="109">
                  <c:v>0.44736842105263203</c:v>
                </c:pt>
                <c:pt idx="110">
                  <c:v>0.44736842105263203</c:v>
                </c:pt>
                <c:pt idx="111">
                  <c:v>0.44736842105263203</c:v>
                </c:pt>
                <c:pt idx="112">
                  <c:v>0.42105263157894701</c:v>
                </c:pt>
                <c:pt idx="113">
                  <c:v>0.42105263157894701</c:v>
                </c:pt>
                <c:pt idx="114">
                  <c:v>0.42105263157894701</c:v>
                </c:pt>
                <c:pt idx="115">
                  <c:v>0.42105263157894701</c:v>
                </c:pt>
                <c:pt idx="116">
                  <c:v>0.394736842105263</c:v>
                </c:pt>
                <c:pt idx="117">
                  <c:v>0.394736842105263</c:v>
                </c:pt>
                <c:pt idx="118">
                  <c:v>0.42105263157894701</c:v>
                </c:pt>
                <c:pt idx="119">
                  <c:v>0.42105263157894701</c:v>
                </c:pt>
                <c:pt idx="120">
                  <c:v>0.394736842105263</c:v>
                </c:pt>
                <c:pt idx="121">
                  <c:v>0.394736842105263</c:v>
                </c:pt>
                <c:pt idx="122">
                  <c:v>0.394736842105263</c:v>
                </c:pt>
                <c:pt idx="123">
                  <c:v>0.394736842105263</c:v>
                </c:pt>
                <c:pt idx="124">
                  <c:v>0.394736842105263</c:v>
                </c:pt>
                <c:pt idx="125">
                  <c:v>0.394736842105263</c:v>
                </c:pt>
                <c:pt idx="126">
                  <c:v>0.394736842105263</c:v>
                </c:pt>
                <c:pt idx="127">
                  <c:v>0.44736842105263203</c:v>
                </c:pt>
                <c:pt idx="128">
                  <c:v>0.47368421052631599</c:v>
                </c:pt>
                <c:pt idx="129">
                  <c:v>0.52631578947368396</c:v>
                </c:pt>
                <c:pt idx="130">
                  <c:v>0.5</c:v>
                </c:pt>
                <c:pt idx="131">
                  <c:v>0.394736842105263</c:v>
                </c:pt>
                <c:pt idx="132">
                  <c:v>0.394736842105263</c:v>
                </c:pt>
                <c:pt idx="133">
                  <c:v>0.394736842105263</c:v>
                </c:pt>
                <c:pt idx="134">
                  <c:v>0.394736842105263</c:v>
                </c:pt>
                <c:pt idx="135">
                  <c:v>0.78947368421052599</c:v>
                </c:pt>
                <c:pt idx="136">
                  <c:v>1.710526315789473</c:v>
                </c:pt>
                <c:pt idx="137">
                  <c:v>1.736842105263158</c:v>
                </c:pt>
                <c:pt idx="138">
                  <c:v>0.47368421052631599</c:v>
                </c:pt>
                <c:pt idx="139">
                  <c:v>0.47368421052631599</c:v>
                </c:pt>
                <c:pt idx="140">
                  <c:v>0.5</c:v>
                </c:pt>
                <c:pt idx="141">
                  <c:v>0.5</c:v>
                </c:pt>
                <c:pt idx="142">
                  <c:v>0.47368421052631599</c:v>
                </c:pt>
                <c:pt idx="143">
                  <c:v>0.52631578947368396</c:v>
                </c:pt>
                <c:pt idx="144">
                  <c:v>0.52631578947368396</c:v>
                </c:pt>
                <c:pt idx="145">
                  <c:v>0.57894736842105299</c:v>
                </c:pt>
                <c:pt idx="146">
                  <c:v>0.65789473684210498</c:v>
                </c:pt>
                <c:pt idx="147">
                  <c:v>0.73684210526315796</c:v>
                </c:pt>
                <c:pt idx="148">
                  <c:v>0.78947368421052599</c:v>
                </c:pt>
                <c:pt idx="149">
                  <c:v>0.89473684210526305</c:v>
                </c:pt>
                <c:pt idx="150">
                  <c:v>0.89473684210526305</c:v>
                </c:pt>
                <c:pt idx="151">
                  <c:v>0.86842105263157898</c:v>
                </c:pt>
                <c:pt idx="152">
                  <c:v>0.84210526315789502</c:v>
                </c:pt>
                <c:pt idx="153">
                  <c:v>0.78947368421052599</c:v>
                </c:pt>
                <c:pt idx="154">
                  <c:v>0.71052631578947401</c:v>
                </c:pt>
                <c:pt idx="155">
                  <c:v>0.60526315789473695</c:v>
                </c:pt>
                <c:pt idx="156">
                  <c:v>0.52631578947368396</c:v>
                </c:pt>
                <c:pt idx="157">
                  <c:v>0.52631578947368396</c:v>
                </c:pt>
                <c:pt idx="158">
                  <c:v>0.5</c:v>
                </c:pt>
                <c:pt idx="159">
                  <c:v>0.47368421052631599</c:v>
                </c:pt>
                <c:pt idx="160">
                  <c:v>0.47368421052631599</c:v>
                </c:pt>
                <c:pt idx="161">
                  <c:v>0.47368421052631599</c:v>
                </c:pt>
                <c:pt idx="162">
                  <c:v>0.44736842105263203</c:v>
                </c:pt>
                <c:pt idx="163">
                  <c:v>0.42105263157894701</c:v>
                </c:pt>
                <c:pt idx="164">
                  <c:v>0.42105263157894701</c:v>
                </c:pt>
                <c:pt idx="165">
                  <c:v>0.42105263157894701</c:v>
                </c:pt>
                <c:pt idx="166">
                  <c:v>0.42105263157894701</c:v>
                </c:pt>
                <c:pt idx="167">
                  <c:v>0.42105263157894701</c:v>
                </c:pt>
                <c:pt idx="168">
                  <c:v>0.42105263157894701</c:v>
                </c:pt>
                <c:pt idx="169">
                  <c:v>0.42105263157894701</c:v>
                </c:pt>
                <c:pt idx="170">
                  <c:v>0.394736842105263</c:v>
                </c:pt>
                <c:pt idx="171">
                  <c:v>0.394736842105263</c:v>
                </c:pt>
                <c:pt idx="172">
                  <c:v>0.394736842105263</c:v>
                </c:pt>
                <c:pt idx="173">
                  <c:v>0.394736842105263</c:v>
                </c:pt>
                <c:pt idx="174">
                  <c:v>0.394736842105263</c:v>
                </c:pt>
                <c:pt idx="175">
                  <c:v>0.394736842105263</c:v>
                </c:pt>
                <c:pt idx="176">
                  <c:v>0.394736842105263</c:v>
                </c:pt>
                <c:pt idx="177">
                  <c:v>0.394736842105263</c:v>
                </c:pt>
                <c:pt idx="178">
                  <c:v>0.42105263157894701</c:v>
                </c:pt>
                <c:pt idx="179">
                  <c:v>0.394736842105263</c:v>
                </c:pt>
                <c:pt idx="180">
                  <c:v>0.44736842105263203</c:v>
                </c:pt>
                <c:pt idx="181">
                  <c:v>0.47368421052631599</c:v>
                </c:pt>
                <c:pt idx="182">
                  <c:v>0.47368421052631599</c:v>
                </c:pt>
                <c:pt idx="183">
                  <c:v>0.52631578947368396</c:v>
                </c:pt>
                <c:pt idx="184">
                  <c:v>0.5</c:v>
                </c:pt>
                <c:pt idx="185">
                  <c:v>0.42105263157894701</c:v>
                </c:pt>
                <c:pt idx="186">
                  <c:v>0.394736842105263</c:v>
                </c:pt>
                <c:pt idx="187">
                  <c:v>0.42105263157894701</c:v>
                </c:pt>
                <c:pt idx="188">
                  <c:v>0.36842105263157898</c:v>
                </c:pt>
                <c:pt idx="189">
                  <c:v>0.73684210526315796</c:v>
                </c:pt>
                <c:pt idx="190">
                  <c:v>1.68421052631579</c:v>
                </c:pt>
                <c:pt idx="191">
                  <c:v>1.710526315789473</c:v>
                </c:pt>
                <c:pt idx="192">
                  <c:v>0.60526315789473695</c:v>
                </c:pt>
                <c:pt idx="193">
                  <c:v>0.44736842105263203</c:v>
                </c:pt>
                <c:pt idx="194">
                  <c:v>0.44736842105263203</c:v>
                </c:pt>
                <c:pt idx="195">
                  <c:v>0.44736842105263203</c:v>
                </c:pt>
                <c:pt idx="196">
                  <c:v>0.47368421052631599</c:v>
                </c:pt>
                <c:pt idx="197">
                  <c:v>0.47368421052631599</c:v>
                </c:pt>
                <c:pt idx="198">
                  <c:v>0.5</c:v>
                </c:pt>
                <c:pt idx="199">
                  <c:v>0.57894736842105299</c:v>
                </c:pt>
                <c:pt idx="200">
                  <c:v>0.65789473684210498</c:v>
                </c:pt>
                <c:pt idx="201">
                  <c:v>0.76315789473684204</c:v>
                </c:pt>
                <c:pt idx="202">
                  <c:v>0.81578947368421095</c:v>
                </c:pt>
                <c:pt idx="203">
                  <c:v>0.86842105263157898</c:v>
                </c:pt>
                <c:pt idx="204">
                  <c:v>0.86842105263157898</c:v>
                </c:pt>
                <c:pt idx="205">
                  <c:v>0.84210526315789502</c:v>
                </c:pt>
                <c:pt idx="206">
                  <c:v>0.71052631578947401</c:v>
                </c:pt>
                <c:pt idx="207">
                  <c:v>0.63157894736842102</c:v>
                </c:pt>
                <c:pt idx="208">
                  <c:v>0.57894736842105299</c:v>
                </c:pt>
                <c:pt idx="209">
                  <c:v>0.44736842105263203</c:v>
                </c:pt>
                <c:pt idx="210">
                  <c:v>0.44736842105263203</c:v>
                </c:pt>
                <c:pt idx="211">
                  <c:v>0.44736842105263203</c:v>
                </c:pt>
                <c:pt idx="212">
                  <c:v>0.44736842105263203</c:v>
                </c:pt>
                <c:pt idx="213">
                  <c:v>0.44736842105263203</c:v>
                </c:pt>
                <c:pt idx="214">
                  <c:v>0.44736842105263203</c:v>
                </c:pt>
                <c:pt idx="215">
                  <c:v>0.44736842105263203</c:v>
                </c:pt>
                <c:pt idx="216">
                  <c:v>0.44736842105263203</c:v>
                </c:pt>
                <c:pt idx="217">
                  <c:v>0.42105263157894701</c:v>
                </c:pt>
                <c:pt idx="218">
                  <c:v>0.42105263157894701</c:v>
                </c:pt>
                <c:pt idx="219">
                  <c:v>0.42105263157894701</c:v>
                </c:pt>
                <c:pt idx="220">
                  <c:v>0.42105263157894701</c:v>
                </c:pt>
                <c:pt idx="221">
                  <c:v>0.394736842105263</c:v>
                </c:pt>
                <c:pt idx="222">
                  <c:v>0.394736842105263</c:v>
                </c:pt>
                <c:pt idx="223">
                  <c:v>0.394736842105263</c:v>
                </c:pt>
                <c:pt idx="224">
                  <c:v>0.394736842105263</c:v>
                </c:pt>
                <c:pt idx="225">
                  <c:v>0.394736842105263</c:v>
                </c:pt>
                <c:pt idx="226">
                  <c:v>0.36842105263157898</c:v>
                </c:pt>
                <c:pt idx="227">
                  <c:v>0.36842105263157898</c:v>
                </c:pt>
                <c:pt idx="228">
                  <c:v>0.36842105263157898</c:v>
                </c:pt>
                <c:pt idx="229">
                  <c:v>0.36842105263157898</c:v>
                </c:pt>
                <c:pt idx="230">
                  <c:v>0.36842105263157898</c:v>
                </c:pt>
                <c:pt idx="231">
                  <c:v>0.42105263157894701</c:v>
                </c:pt>
                <c:pt idx="232">
                  <c:v>0.44736842105263203</c:v>
                </c:pt>
                <c:pt idx="233">
                  <c:v>0.5</c:v>
                </c:pt>
                <c:pt idx="234">
                  <c:v>0.5</c:v>
                </c:pt>
                <c:pt idx="235">
                  <c:v>0.42105263157894701</c:v>
                </c:pt>
                <c:pt idx="236">
                  <c:v>0.36842105263157898</c:v>
                </c:pt>
                <c:pt idx="237">
                  <c:v>0.36842105263157898</c:v>
                </c:pt>
                <c:pt idx="238">
                  <c:v>0.36842105263157898</c:v>
                </c:pt>
                <c:pt idx="239">
                  <c:v>0.36842105263157898</c:v>
                </c:pt>
                <c:pt idx="240">
                  <c:v>1.1052631578947369</c:v>
                </c:pt>
                <c:pt idx="241">
                  <c:v>1.6578947368421051</c:v>
                </c:pt>
                <c:pt idx="242">
                  <c:v>0.65789473684210498</c:v>
                </c:pt>
                <c:pt idx="243">
                  <c:v>0.44736842105263203</c:v>
                </c:pt>
                <c:pt idx="244">
                  <c:v>0.44736842105263203</c:v>
                </c:pt>
                <c:pt idx="245">
                  <c:v>0.44736842105263203</c:v>
                </c:pt>
                <c:pt idx="246">
                  <c:v>0.44736842105263203</c:v>
                </c:pt>
                <c:pt idx="247">
                  <c:v>0.5</c:v>
                </c:pt>
                <c:pt idx="248">
                  <c:v>0.5</c:v>
                </c:pt>
                <c:pt idx="249">
                  <c:v>0.55263157894736803</c:v>
                </c:pt>
                <c:pt idx="250">
                  <c:v>0.60526315789473695</c:v>
                </c:pt>
                <c:pt idx="251">
                  <c:v>0.68421052631579005</c:v>
                </c:pt>
                <c:pt idx="252">
                  <c:v>0.78947368421052599</c:v>
                </c:pt>
                <c:pt idx="253">
                  <c:v>0.86842105263157898</c:v>
                </c:pt>
                <c:pt idx="254">
                  <c:v>0.89473684210526305</c:v>
                </c:pt>
                <c:pt idx="255">
                  <c:v>0.84210526315789502</c:v>
                </c:pt>
                <c:pt idx="256">
                  <c:v>0.73684210526315796</c:v>
                </c:pt>
                <c:pt idx="257">
                  <c:v>0.52631578947368396</c:v>
                </c:pt>
                <c:pt idx="258">
                  <c:v>0.52631578947368396</c:v>
                </c:pt>
                <c:pt idx="259">
                  <c:v>0.44736842105263203</c:v>
                </c:pt>
                <c:pt idx="260">
                  <c:v>0.44736842105263203</c:v>
                </c:pt>
                <c:pt idx="261">
                  <c:v>0.44736842105263203</c:v>
                </c:pt>
                <c:pt idx="262">
                  <c:v>0.44736842105263203</c:v>
                </c:pt>
                <c:pt idx="263">
                  <c:v>0.42105263157894701</c:v>
                </c:pt>
                <c:pt idx="264">
                  <c:v>0.42105263157894701</c:v>
                </c:pt>
                <c:pt idx="265">
                  <c:v>0.42105263157894701</c:v>
                </c:pt>
                <c:pt idx="266">
                  <c:v>0.42105263157894701</c:v>
                </c:pt>
                <c:pt idx="267">
                  <c:v>0.394736842105263</c:v>
                </c:pt>
                <c:pt idx="268">
                  <c:v>0.394736842105263</c:v>
                </c:pt>
                <c:pt idx="269">
                  <c:v>0.394736842105263</c:v>
                </c:pt>
                <c:pt idx="270">
                  <c:v>0.36842105263157898</c:v>
                </c:pt>
                <c:pt idx="271">
                  <c:v>0.36842105263157898</c:v>
                </c:pt>
                <c:pt idx="272">
                  <c:v>0.36842105263157898</c:v>
                </c:pt>
                <c:pt idx="273">
                  <c:v>0.36842105263157898</c:v>
                </c:pt>
                <c:pt idx="274">
                  <c:v>0.36842105263157898</c:v>
                </c:pt>
                <c:pt idx="275">
                  <c:v>0.34210526315789502</c:v>
                </c:pt>
                <c:pt idx="276">
                  <c:v>0.36842105263157898</c:v>
                </c:pt>
                <c:pt idx="277">
                  <c:v>0.34210526315789502</c:v>
                </c:pt>
                <c:pt idx="278">
                  <c:v>0.36842105263157898</c:v>
                </c:pt>
                <c:pt idx="279">
                  <c:v>0.42105263157894701</c:v>
                </c:pt>
                <c:pt idx="280">
                  <c:v>0.47368421052631599</c:v>
                </c:pt>
                <c:pt idx="281">
                  <c:v>0.47368421052631599</c:v>
                </c:pt>
                <c:pt idx="282">
                  <c:v>0.42105263157894701</c:v>
                </c:pt>
                <c:pt idx="283">
                  <c:v>0.34210526315789502</c:v>
                </c:pt>
                <c:pt idx="284">
                  <c:v>0.34210526315789502</c:v>
                </c:pt>
                <c:pt idx="285">
                  <c:v>0.36842105263157898</c:v>
                </c:pt>
                <c:pt idx="286">
                  <c:v>0.60526315789473695</c:v>
                </c:pt>
                <c:pt idx="287">
                  <c:v>1.4210526315789469</c:v>
                </c:pt>
                <c:pt idx="288">
                  <c:v>1.6052631578947369</c:v>
                </c:pt>
                <c:pt idx="289">
                  <c:v>0.71052631578947401</c:v>
                </c:pt>
                <c:pt idx="290">
                  <c:v>0.36842105263157898</c:v>
                </c:pt>
                <c:pt idx="291">
                  <c:v>0.394736842105263</c:v>
                </c:pt>
                <c:pt idx="292">
                  <c:v>0.42105263157894701</c:v>
                </c:pt>
                <c:pt idx="293">
                  <c:v>0.44736842105263203</c:v>
                </c:pt>
                <c:pt idx="294">
                  <c:v>0.47368421052631599</c:v>
                </c:pt>
                <c:pt idx="295">
                  <c:v>0.47368421052631599</c:v>
                </c:pt>
                <c:pt idx="296">
                  <c:v>0.5</c:v>
                </c:pt>
                <c:pt idx="297">
                  <c:v>0.57894736842105299</c:v>
                </c:pt>
                <c:pt idx="298">
                  <c:v>0.65789473684210498</c:v>
                </c:pt>
                <c:pt idx="299">
                  <c:v>0.73684210526315796</c:v>
                </c:pt>
                <c:pt idx="300">
                  <c:v>0.78947368421052599</c:v>
                </c:pt>
                <c:pt idx="301">
                  <c:v>0.84210526315789502</c:v>
                </c:pt>
                <c:pt idx="302">
                  <c:v>0.84210526315789502</c:v>
                </c:pt>
                <c:pt idx="303">
                  <c:v>0.76315789473684204</c:v>
                </c:pt>
                <c:pt idx="304">
                  <c:v>0.71052631578947401</c:v>
                </c:pt>
                <c:pt idx="305">
                  <c:v>0.65789473684210498</c:v>
                </c:pt>
                <c:pt idx="306">
                  <c:v>0.42105263157894701</c:v>
                </c:pt>
                <c:pt idx="307">
                  <c:v>0.42105263157894701</c:v>
                </c:pt>
                <c:pt idx="308">
                  <c:v>0.42105263157894701</c:v>
                </c:pt>
                <c:pt idx="309">
                  <c:v>0.42105263157894701</c:v>
                </c:pt>
                <c:pt idx="310">
                  <c:v>0.42105263157894701</c:v>
                </c:pt>
                <c:pt idx="311">
                  <c:v>0.42105263157894701</c:v>
                </c:pt>
                <c:pt idx="312">
                  <c:v>0.42105263157894701</c:v>
                </c:pt>
                <c:pt idx="313">
                  <c:v>0.42105263157894701</c:v>
                </c:pt>
                <c:pt idx="314">
                  <c:v>0.42105263157894701</c:v>
                </c:pt>
                <c:pt idx="315">
                  <c:v>0.394736842105263</c:v>
                </c:pt>
                <c:pt idx="316">
                  <c:v>0.394736842105263</c:v>
                </c:pt>
                <c:pt idx="317">
                  <c:v>0.394736842105263</c:v>
                </c:pt>
                <c:pt idx="318">
                  <c:v>0.36842105263157898</c:v>
                </c:pt>
                <c:pt idx="319">
                  <c:v>0.36842105263157898</c:v>
                </c:pt>
                <c:pt idx="320">
                  <c:v>0.36842105263157898</c:v>
                </c:pt>
                <c:pt idx="321">
                  <c:v>0.36842105263157898</c:v>
                </c:pt>
                <c:pt idx="322">
                  <c:v>0.36842105263157898</c:v>
                </c:pt>
                <c:pt idx="323">
                  <c:v>0.36842105263157898</c:v>
                </c:pt>
                <c:pt idx="324">
                  <c:v>0.36842105263157898</c:v>
                </c:pt>
                <c:pt idx="325">
                  <c:v>0.42105263157894701</c:v>
                </c:pt>
                <c:pt idx="326">
                  <c:v>0.47368421052631599</c:v>
                </c:pt>
                <c:pt idx="327">
                  <c:v>0.47368421052631599</c:v>
                </c:pt>
                <c:pt idx="328">
                  <c:v>0.42105263157894701</c:v>
                </c:pt>
                <c:pt idx="329">
                  <c:v>0.394736842105263</c:v>
                </c:pt>
                <c:pt idx="330">
                  <c:v>0.34210526315789502</c:v>
                </c:pt>
                <c:pt idx="331">
                  <c:v>0.36842105263157898</c:v>
                </c:pt>
                <c:pt idx="332">
                  <c:v>0.60526315789473695</c:v>
                </c:pt>
                <c:pt idx="333">
                  <c:v>1.4210526315789469</c:v>
                </c:pt>
                <c:pt idx="334">
                  <c:v>1.6578947368421051</c:v>
                </c:pt>
                <c:pt idx="335">
                  <c:v>0.65789473684210498</c:v>
                </c:pt>
                <c:pt idx="336">
                  <c:v>0.42105263157894701</c:v>
                </c:pt>
                <c:pt idx="337">
                  <c:v>0.42105263157894701</c:v>
                </c:pt>
                <c:pt idx="338">
                  <c:v>0.44736842105263203</c:v>
                </c:pt>
                <c:pt idx="339">
                  <c:v>0.44736842105263203</c:v>
                </c:pt>
                <c:pt idx="340">
                  <c:v>0.52631578947368396</c:v>
                </c:pt>
                <c:pt idx="341">
                  <c:v>0.55263157894736803</c:v>
                </c:pt>
                <c:pt idx="342">
                  <c:v>0.57894736842105299</c:v>
                </c:pt>
                <c:pt idx="343">
                  <c:v>0.60526315789473695</c:v>
                </c:pt>
                <c:pt idx="344">
                  <c:v>0.68421052631579005</c:v>
                </c:pt>
                <c:pt idx="345">
                  <c:v>0.76315789473684204</c:v>
                </c:pt>
                <c:pt idx="346">
                  <c:v>0.81578947368421095</c:v>
                </c:pt>
                <c:pt idx="347">
                  <c:v>0.84210526315789502</c:v>
                </c:pt>
                <c:pt idx="348">
                  <c:v>0.84210526315789502</c:v>
                </c:pt>
                <c:pt idx="349">
                  <c:v>0.78947368421052599</c:v>
                </c:pt>
                <c:pt idx="350">
                  <c:v>0.57894736842105299</c:v>
                </c:pt>
                <c:pt idx="351">
                  <c:v>0.5</c:v>
                </c:pt>
                <c:pt idx="352">
                  <c:v>0.47368421052631599</c:v>
                </c:pt>
                <c:pt idx="353">
                  <c:v>0.42105263157894701</c:v>
                </c:pt>
                <c:pt idx="354">
                  <c:v>0.42105263157894701</c:v>
                </c:pt>
                <c:pt idx="355">
                  <c:v>0.42105263157894701</c:v>
                </c:pt>
                <c:pt idx="356">
                  <c:v>0.42105263157894701</c:v>
                </c:pt>
                <c:pt idx="357">
                  <c:v>0.42105263157894701</c:v>
                </c:pt>
                <c:pt idx="358">
                  <c:v>0.42105263157894701</c:v>
                </c:pt>
                <c:pt idx="359">
                  <c:v>0.394736842105263</c:v>
                </c:pt>
                <c:pt idx="360">
                  <c:v>0.394736842105263</c:v>
                </c:pt>
                <c:pt idx="361">
                  <c:v>0.394736842105263</c:v>
                </c:pt>
                <c:pt idx="362">
                  <c:v>0.394736842105263</c:v>
                </c:pt>
                <c:pt idx="363">
                  <c:v>0.36842105263157898</c:v>
                </c:pt>
                <c:pt idx="364">
                  <c:v>0.36842105263157898</c:v>
                </c:pt>
                <c:pt idx="365">
                  <c:v>0.394736842105263</c:v>
                </c:pt>
                <c:pt idx="366">
                  <c:v>0.394736842105263</c:v>
                </c:pt>
                <c:pt idx="367">
                  <c:v>0.394736842105263</c:v>
                </c:pt>
                <c:pt idx="368">
                  <c:v>0.394736842105263</c:v>
                </c:pt>
                <c:pt idx="369">
                  <c:v>0.394736842105263</c:v>
                </c:pt>
                <c:pt idx="370">
                  <c:v>0.44736842105263203</c:v>
                </c:pt>
                <c:pt idx="371">
                  <c:v>0.47368421052631599</c:v>
                </c:pt>
                <c:pt idx="372">
                  <c:v>0.44736842105263203</c:v>
                </c:pt>
                <c:pt idx="373">
                  <c:v>0.36842105263157898</c:v>
                </c:pt>
                <c:pt idx="374">
                  <c:v>0.34210526315789502</c:v>
                </c:pt>
                <c:pt idx="375">
                  <c:v>0.394736842105263</c:v>
                </c:pt>
                <c:pt idx="376">
                  <c:v>0.44736842105263203</c:v>
                </c:pt>
                <c:pt idx="377">
                  <c:v>1.236842105263158</c:v>
                </c:pt>
                <c:pt idx="378">
                  <c:v>1.6578947368421051</c:v>
                </c:pt>
                <c:pt idx="379">
                  <c:v>1.631578947368421</c:v>
                </c:pt>
                <c:pt idx="380">
                  <c:v>0.394736842105263</c:v>
                </c:pt>
                <c:pt idx="381">
                  <c:v>0.42105263157894701</c:v>
                </c:pt>
                <c:pt idx="382">
                  <c:v>0.42105263157894701</c:v>
                </c:pt>
                <c:pt idx="383">
                  <c:v>0.42105263157894701</c:v>
                </c:pt>
                <c:pt idx="384">
                  <c:v>0.44736842105263203</c:v>
                </c:pt>
                <c:pt idx="385">
                  <c:v>0.47368421052631599</c:v>
                </c:pt>
                <c:pt idx="386">
                  <c:v>0.55263157894736803</c:v>
                </c:pt>
                <c:pt idx="387">
                  <c:v>0.60526315789473695</c:v>
                </c:pt>
                <c:pt idx="388">
                  <c:v>0.65789473684210498</c:v>
                </c:pt>
                <c:pt idx="389">
                  <c:v>0.73684210526315796</c:v>
                </c:pt>
                <c:pt idx="390">
                  <c:v>0.81578947368421095</c:v>
                </c:pt>
                <c:pt idx="391">
                  <c:v>0.84210526315789502</c:v>
                </c:pt>
                <c:pt idx="392">
                  <c:v>0.84210526315789502</c:v>
                </c:pt>
                <c:pt idx="393">
                  <c:v>0.68421052631579005</c:v>
                </c:pt>
                <c:pt idx="394">
                  <c:v>0.71052631578947401</c:v>
                </c:pt>
                <c:pt idx="395">
                  <c:v>0.63157894736842102</c:v>
                </c:pt>
                <c:pt idx="396">
                  <c:v>0.55263157894736803</c:v>
                </c:pt>
                <c:pt idx="397">
                  <c:v>0.47368421052631599</c:v>
                </c:pt>
                <c:pt idx="398">
                  <c:v>0.42105263157894701</c:v>
                </c:pt>
                <c:pt idx="399">
                  <c:v>0.42105263157894701</c:v>
                </c:pt>
                <c:pt idx="400">
                  <c:v>0.42105263157894701</c:v>
                </c:pt>
                <c:pt idx="401">
                  <c:v>0.42105263157894701</c:v>
                </c:pt>
                <c:pt idx="402">
                  <c:v>0.42105263157894701</c:v>
                </c:pt>
                <c:pt idx="403">
                  <c:v>0.394736842105263</c:v>
                </c:pt>
                <c:pt idx="404">
                  <c:v>0.394736842105263</c:v>
                </c:pt>
                <c:pt idx="405">
                  <c:v>0.394736842105263</c:v>
                </c:pt>
                <c:pt idx="406">
                  <c:v>0.36842105263157898</c:v>
                </c:pt>
                <c:pt idx="407">
                  <c:v>0.36842105263157898</c:v>
                </c:pt>
                <c:pt idx="408">
                  <c:v>0.36842105263157898</c:v>
                </c:pt>
                <c:pt idx="409">
                  <c:v>0.36842105263157898</c:v>
                </c:pt>
                <c:pt idx="410">
                  <c:v>0.36842105263157898</c:v>
                </c:pt>
                <c:pt idx="411">
                  <c:v>0.36842105263157898</c:v>
                </c:pt>
                <c:pt idx="412">
                  <c:v>0.36842105263157898</c:v>
                </c:pt>
                <c:pt idx="413">
                  <c:v>0.34210526315789502</c:v>
                </c:pt>
                <c:pt idx="414">
                  <c:v>0.394736842105263</c:v>
                </c:pt>
                <c:pt idx="415">
                  <c:v>0.44736842105263203</c:v>
                </c:pt>
                <c:pt idx="416">
                  <c:v>0.47368421052631599</c:v>
                </c:pt>
                <c:pt idx="417">
                  <c:v>0.44736842105263203</c:v>
                </c:pt>
                <c:pt idx="418">
                  <c:v>0.36842105263157898</c:v>
                </c:pt>
                <c:pt idx="419">
                  <c:v>0.394736842105263</c:v>
                </c:pt>
                <c:pt idx="420">
                  <c:v>0.34210526315789502</c:v>
                </c:pt>
                <c:pt idx="421">
                  <c:v>0.34210526315789502</c:v>
                </c:pt>
                <c:pt idx="422">
                  <c:v>0.89473684210526305</c:v>
                </c:pt>
                <c:pt idx="423">
                  <c:v>1.6578947368421051</c:v>
                </c:pt>
                <c:pt idx="424">
                  <c:v>1.6578947368421051</c:v>
                </c:pt>
                <c:pt idx="425">
                  <c:v>0.55263157894736803</c:v>
                </c:pt>
                <c:pt idx="426">
                  <c:v>0.42105263157894701</c:v>
                </c:pt>
                <c:pt idx="427">
                  <c:v>0.42105263157894701</c:v>
                </c:pt>
                <c:pt idx="428">
                  <c:v>0.42105263157894701</c:v>
                </c:pt>
                <c:pt idx="429">
                  <c:v>0.47368421052631599</c:v>
                </c:pt>
                <c:pt idx="430">
                  <c:v>0.44736842105263203</c:v>
                </c:pt>
                <c:pt idx="431">
                  <c:v>0.5</c:v>
                </c:pt>
                <c:pt idx="432">
                  <c:v>0.55263157894736803</c:v>
                </c:pt>
                <c:pt idx="433">
                  <c:v>0.60526315789473695</c:v>
                </c:pt>
                <c:pt idx="434">
                  <c:v>0.73684210526315796</c:v>
                </c:pt>
                <c:pt idx="435">
                  <c:v>0.78947368421052599</c:v>
                </c:pt>
                <c:pt idx="436">
                  <c:v>0.81578947368421095</c:v>
                </c:pt>
                <c:pt idx="437">
                  <c:v>0.84210526315789502</c:v>
                </c:pt>
                <c:pt idx="438">
                  <c:v>0.81578947368421095</c:v>
                </c:pt>
                <c:pt idx="439">
                  <c:v>0.60526315789473695</c:v>
                </c:pt>
                <c:pt idx="440">
                  <c:v>0.52631578947368396</c:v>
                </c:pt>
                <c:pt idx="441">
                  <c:v>0.42105263157894701</c:v>
                </c:pt>
                <c:pt idx="442">
                  <c:v>0.42105263157894701</c:v>
                </c:pt>
                <c:pt idx="443">
                  <c:v>0.42105263157894701</c:v>
                </c:pt>
                <c:pt idx="444">
                  <c:v>0.42105263157894701</c:v>
                </c:pt>
                <c:pt idx="445">
                  <c:v>0.42105263157894701</c:v>
                </c:pt>
                <c:pt idx="446">
                  <c:v>0.42105263157894701</c:v>
                </c:pt>
                <c:pt idx="447">
                  <c:v>0.42105263157894701</c:v>
                </c:pt>
                <c:pt idx="448">
                  <c:v>0.394736842105263</c:v>
                </c:pt>
                <c:pt idx="449">
                  <c:v>0.394736842105263</c:v>
                </c:pt>
                <c:pt idx="450">
                  <c:v>0.394736842105263</c:v>
                </c:pt>
                <c:pt idx="451">
                  <c:v>0.36842105263157898</c:v>
                </c:pt>
                <c:pt idx="452">
                  <c:v>0.36842105263157898</c:v>
                </c:pt>
                <c:pt idx="453">
                  <c:v>0.36842105263157898</c:v>
                </c:pt>
                <c:pt idx="454">
                  <c:v>0.36842105263157898</c:v>
                </c:pt>
                <c:pt idx="455">
                  <c:v>0.36842105263157898</c:v>
                </c:pt>
                <c:pt idx="456">
                  <c:v>0.36842105263157898</c:v>
                </c:pt>
                <c:pt idx="457">
                  <c:v>0.34210526315789502</c:v>
                </c:pt>
                <c:pt idx="458">
                  <c:v>0.34210526315789502</c:v>
                </c:pt>
                <c:pt idx="459">
                  <c:v>0.34210526315789502</c:v>
                </c:pt>
                <c:pt idx="460">
                  <c:v>0.34210526315789502</c:v>
                </c:pt>
                <c:pt idx="461">
                  <c:v>0.34210526315789502</c:v>
                </c:pt>
                <c:pt idx="462">
                  <c:v>0.34210526315789502</c:v>
                </c:pt>
                <c:pt idx="463">
                  <c:v>0.394736842105263</c:v>
                </c:pt>
                <c:pt idx="464">
                  <c:v>0.44736842105263203</c:v>
                </c:pt>
                <c:pt idx="465">
                  <c:v>0.44736842105263203</c:v>
                </c:pt>
                <c:pt idx="466">
                  <c:v>0.394736842105263</c:v>
                </c:pt>
                <c:pt idx="467">
                  <c:v>0.34210526315789502</c:v>
                </c:pt>
                <c:pt idx="468">
                  <c:v>0.36842105263157898</c:v>
                </c:pt>
                <c:pt idx="469">
                  <c:v>0.34210526315789502</c:v>
                </c:pt>
                <c:pt idx="470">
                  <c:v>0.31578947368421101</c:v>
                </c:pt>
                <c:pt idx="471">
                  <c:v>1.3157894736842111</c:v>
                </c:pt>
                <c:pt idx="472">
                  <c:v>1.6578947368421051</c:v>
                </c:pt>
                <c:pt idx="473">
                  <c:v>1.0263157894736841</c:v>
                </c:pt>
                <c:pt idx="474">
                  <c:v>0.52631578947368396</c:v>
                </c:pt>
                <c:pt idx="475">
                  <c:v>0.42105263157894701</c:v>
                </c:pt>
                <c:pt idx="476">
                  <c:v>0.42105263157894701</c:v>
                </c:pt>
                <c:pt idx="477">
                  <c:v>0.42105263157894701</c:v>
                </c:pt>
                <c:pt idx="478">
                  <c:v>0.44736842105263203</c:v>
                </c:pt>
                <c:pt idx="479">
                  <c:v>0.5</c:v>
                </c:pt>
                <c:pt idx="480">
                  <c:v>0.55263157894736803</c:v>
                </c:pt>
                <c:pt idx="481">
                  <c:v>0.60526315789473695</c:v>
                </c:pt>
                <c:pt idx="482">
                  <c:v>0.68421052631579005</c:v>
                </c:pt>
                <c:pt idx="483">
                  <c:v>0.73684210526315796</c:v>
                </c:pt>
                <c:pt idx="484">
                  <c:v>0.81578947368421095</c:v>
                </c:pt>
                <c:pt idx="485">
                  <c:v>0.84210526315789502</c:v>
                </c:pt>
                <c:pt idx="486">
                  <c:v>0.84210526315789502</c:v>
                </c:pt>
                <c:pt idx="487">
                  <c:v>0.65789473684210498</c:v>
                </c:pt>
                <c:pt idx="488">
                  <c:v>0.55263157894736803</c:v>
                </c:pt>
                <c:pt idx="489">
                  <c:v>0.44736842105263203</c:v>
                </c:pt>
                <c:pt idx="490">
                  <c:v>0.42105263157894701</c:v>
                </c:pt>
                <c:pt idx="491">
                  <c:v>0.394736842105263</c:v>
                </c:pt>
                <c:pt idx="492">
                  <c:v>0.42105263157894701</c:v>
                </c:pt>
                <c:pt idx="493">
                  <c:v>0.42105263157894701</c:v>
                </c:pt>
                <c:pt idx="494">
                  <c:v>0.42105263157894701</c:v>
                </c:pt>
                <c:pt idx="495">
                  <c:v>0.42105263157894701</c:v>
                </c:pt>
                <c:pt idx="496">
                  <c:v>0.42105263157894701</c:v>
                </c:pt>
                <c:pt idx="497">
                  <c:v>0.394736842105263</c:v>
                </c:pt>
                <c:pt idx="498">
                  <c:v>0.394736842105263</c:v>
                </c:pt>
                <c:pt idx="499">
                  <c:v>0.394736842105263</c:v>
                </c:pt>
                <c:pt idx="500">
                  <c:v>0.394736842105263</c:v>
                </c:pt>
                <c:pt idx="501">
                  <c:v>0.36842105263157898</c:v>
                </c:pt>
                <c:pt idx="502">
                  <c:v>0.36842105263157898</c:v>
                </c:pt>
                <c:pt idx="503">
                  <c:v>0.36842105263157898</c:v>
                </c:pt>
                <c:pt idx="504">
                  <c:v>0.36842105263157898</c:v>
                </c:pt>
                <c:pt idx="505">
                  <c:v>0.34210526315789502</c:v>
                </c:pt>
                <c:pt idx="506">
                  <c:v>0.34210526315789502</c:v>
                </c:pt>
                <c:pt idx="507">
                  <c:v>0.36842105263157898</c:v>
                </c:pt>
                <c:pt idx="508">
                  <c:v>0.394736842105263</c:v>
                </c:pt>
                <c:pt idx="509">
                  <c:v>0.44736842105263203</c:v>
                </c:pt>
                <c:pt idx="510">
                  <c:v>0.44736842105263203</c:v>
                </c:pt>
                <c:pt idx="511">
                  <c:v>0.44736842105263203</c:v>
                </c:pt>
                <c:pt idx="512">
                  <c:v>0.42105263157894701</c:v>
                </c:pt>
                <c:pt idx="513">
                  <c:v>0.34210526315789502</c:v>
                </c:pt>
                <c:pt idx="514">
                  <c:v>0.42105263157894701</c:v>
                </c:pt>
                <c:pt idx="515">
                  <c:v>0.5</c:v>
                </c:pt>
                <c:pt idx="516">
                  <c:v>1.4210526315789469</c:v>
                </c:pt>
                <c:pt idx="517">
                  <c:v>1.6578947368421051</c:v>
                </c:pt>
                <c:pt idx="518">
                  <c:v>0.60526315789473695</c:v>
                </c:pt>
                <c:pt idx="519">
                  <c:v>0.394736842105263</c:v>
                </c:pt>
                <c:pt idx="520">
                  <c:v>0.394736842105263</c:v>
                </c:pt>
                <c:pt idx="521">
                  <c:v>0.394736842105263</c:v>
                </c:pt>
                <c:pt idx="522">
                  <c:v>0.42105263157894701</c:v>
                </c:pt>
                <c:pt idx="523">
                  <c:v>0.44736842105263203</c:v>
                </c:pt>
                <c:pt idx="524">
                  <c:v>0.47368421052631599</c:v>
                </c:pt>
                <c:pt idx="525">
                  <c:v>0.52631578947368396</c:v>
                </c:pt>
                <c:pt idx="526">
                  <c:v>0.57894736842105299</c:v>
                </c:pt>
                <c:pt idx="527">
                  <c:v>0.65789473684210498</c:v>
                </c:pt>
                <c:pt idx="528">
                  <c:v>0.76315789473684204</c:v>
                </c:pt>
                <c:pt idx="529">
                  <c:v>0.81578947368421095</c:v>
                </c:pt>
                <c:pt idx="530">
                  <c:v>0.81578947368421095</c:v>
                </c:pt>
                <c:pt idx="531">
                  <c:v>0.76315789473684204</c:v>
                </c:pt>
                <c:pt idx="532">
                  <c:v>0.65789473684210498</c:v>
                </c:pt>
                <c:pt idx="533">
                  <c:v>0.57894736842105299</c:v>
                </c:pt>
                <c:pt idx="534">
                  <c:v>0.44736842105263203</c:v>
                </c:pt>
                <c:pt idx="535">
                  <c:v>0.394736842105263</c:v>
                </c:pt>
                <c:pt idx="536">
                  <c:v>0.394736842105263</c:v>
                </c:pt>
                <c:pt idx="537">
                  <c:v>0.394736842105263</c:v>
                </c:pt>
                <c:pt idx="538">
                  <c:v>0.394736842105263</c:v>
                </c:pt>
                <c:pt idx="539">
                  <c:v>0.394736842105263</c:v>
                </c:pt>
                <c:pt idx="540">
                  <c:v>0.394736842105263</c:v>
                </c:pt>
                <c:pt idx="541">
                  <c:v>0.394736842105263</c:v>
                </c:pt>
                <c:pt idx="542">
                  <c:v>0.36842105263157898</c:v>
                </c:pt>
                <c:pt idx="543">
                  <c:v>0.36842105263157898</c:v>
                </c:pt>
                <c:pt idx="544">
                  <c:v>0.36842105263157898</c:v>
                </c:pt>
                <c:pt idx="545">
                  <c:v>0.36842105263157898</c:v>
                </c:pt>
                <c:pt idx="546">
                  <c:v>0.34210526315789502</c:v>
                </c:pt>
                <c:pt idx="547">
                  <c:v>0.34210526315789502</c:v>
                </c:pt>
                <c:pt idx="548">
                  <c:v>0.34210526315789502</c:v>
                </c:pt>
                <c:pt idx="549">
                  <c:v>0.34210526315789502</c:v>
                </c:pt>
                <c:pt idx="550">
                  <c:v>0.31578947368421101</c:v>
                </c:pt>
                <c:pt idx="551">
                  <c:v>0.31578947368421101</c:v>
                </c:pt>
                <c:pt idx="552">
                  <c:v>0.34210526315789502</c:v>
                </c:pt>
                <c:pt idx="553">
                  <c:v>0.34210526315789502</c:v>
                </c:pt>
                <c:pt idx="554">
                  <c:v>0.36842105263157898</c:v>
                </c:pt>
                <c:pt idx="555">
                  <c:v>0.394736842105263</c:v>
                </c:pt>
                <c:pt idx="556">
                  <c:v>0.44736842105263203</c:v>
                </c:pt>
                <c:pt idx="557">
                  <c:v>0.42105263157894701</c:v>
                </c:pt>
                <c:pt idx="558">
                  <c:v>0.394736842105263</c:v>
                </c:pt>
                <c:pt idx="559">
                  <c:v>0.31578947368421101</c:v>
                </c:pt>
                <c:pt idx="560">
                  <c:v>0.34210526315789502</c:v>
                </c:pt>
                <c:pt idx="561">
                  <c:v>0.31578947368421101</c:v>
                </c:pt>
                <c:pt idx="562">
                  <c:v>0.44736842105263203</c:v>
                </c:pt>
                <c:pt idx="563">
                  <c:v>1.4473684210526321</c:v>
                </c:pt>
                <c:pt idx="564">
                  <c:v>1.68421052631579</c:v>
                </c:pt>
                <c:pt idx="565">
                  <c:v>0.63157894736842102</c:v>
                </c:pt>
                <c:pt idx="566">
                  <c:v>0.394736842105263</c:v>
                </c:pt>
                <c:pt idx="567">
                  <c:v>0.394736842105263</c:v>
                </c:pt>
                <c:pt idx="568">
                  <c:v>0.394736842105263</c:v>
                </c:pt>
                <c:pt idx="569">
                  <c:v>0.42105263157894701</c:v>
                </c:pt>
                <c:pt idx="570">
                  <c:v>0.44736842105263203</c:v>
                </c:pt>
                <c:pt idx="571">
                  <c:v>0.47368421052631599</c:v>
                </c:pt>
                <c:pt idx="572">
                  <c:v>0.52631578947368396</c:v>
                </c:pt>
                <c:pt idx="573">
                  <c:v>0.57894736842105299</c:v>
                </c:pt>
                <c:pt idx="574">
                  <c:v>0.63157894736842102</c:v>
                </c:pt>
                <c:pt idx="575">
                  <c:v>0.73684210526315796</c:v>
                </c:pt>
                <c:pt idx="576">
                  <c:v>0.78947368421052599</c:v>
                </c:pt>
                <c:pt idx="577">
                  <c:v>0.78947368421052599</c:v>
                </c:pt>
                <c:pt idx="578">
                  <c:v>0.78947368421052599</c:v>
                </c:pt>
                <c:pt idx="579">
                  <c:v>0.60526315789473695</c:v>
                </c:pt>
                <c:pt idx="580">
                  <c:v>0.47368421052631599</c:v>
                </c:pt>
                <c:pt idx="581">
                  <c:v>0.42105263157894701</c:v>
                </c:pt>
                <c:pt idx="582">
                  <c:v>0.394736842105263</c:v>
                </c:pt>
                <c:pt idx="583">
                  <c:v>0.394736842105263</c:v>
                </c:pt>
                <c:pt idx="584">
                  <c:v>0.394736842105263</c:v>
                </c:pt>
                <c:pt idx="585">
                  <c:v>0.394736842105263</c:v>
                </c:pt>
                <c:pt idx="586">
                  <c:v>0.394736842105263</c:v>
                </c:pt>
                <c:pt idx="587">
                  <c:v>0.394736842105263</c:v>
                </c:pt>
                <c:pt idx="588">
                  <c:v>0.394736842105263</c:v>
                </c:pt>
                <c:pt idx="589">
                  <c:v>0.36842105263157898</c:v>
                </c:pt>
                <c:pt idx="590">
                  <c:v>0.36842105263157898</c:v>
                </c:pt>
                <c:pt idx="591">
                  <c:v>0.36842105263157898</c:v>
                </c:pt>
                <c:pt idx="592">
                  <c:v>0.36842105263157898</c:v>
                </c:pt>
                <c:pt idx="593">
                  <c:v>0.36842105263157898</c:v>
                </c:pt>
                <c:pt idx="594">
                  <c:v>0.34210526315789502</c:v>
                </c:pt>
                <c:pt idx="595">
                  <c:v>0.34210526315789502</c:v>
                </c:pt>
                <c:pt idx="596">
                  <c:v>0.34210526315789502</c:v>
                </c:pt>
                <c:pt idx="597">
                  <c:v>0.34210526315789502</c:v>
                </c:pt>
                <c:pt idx="598">
                  <c:v>0.31578947368421101</c:v>
                </c:pt>
                <c:pt idx="599">
                  <c:v>0.34210526315789502</c:v>
                </c:pt>
                <c:pt idx="600">
                  <c:v>0.36842105263157898</c:v>
                </c:pt>
                <c:pt idx="601">
                  <c:v>0.44736842105263203</c:v>
                </c:pt>
                <c:pt idx="602">
                  <c:v>0.44736842105263203</c:v>
                </c:pt>
                <c:pt idx="603">
                  <c:v>0</c:v>
                </c:pt>
                <c:pt idx="604">
                  <c:v>0</c:v>
                </c:pt>
                <c:pt idx="605">
                  <c:v>0</c:v>
                </c:pt>
                <c:pt idx="606">
                  <c:v>0</c:v>
                </c:pt>
                <c:pt idx="607">
                  <c:v>0</c:v>
                </c:pt>
                <c:pt idx="608">
                  <c:v>0</c:v>
                </c:pt>
                <c:pt idx="609">
                  <c:v>0</c:v>
                </c:pt>
                <c:pt idx="610">
                  <c:v>0</c:v>
                </c:pt>
                <c:pt idx="611">
                  <c:v>0</c:v>
                </c:pt>
                <c:pt idx="612">
                  <c:v>0</c:v>
                </c:pt>
                <c:pt idx="613">
                  <c:v>0</c:v>
                </c:pt>
                <c:pt idx="614">
                  <c:v>0</c:v>
                </c:pt>
              </c:numCache>
            </c:numRef>
          </c:yVal>
          <c:smooth val="1"/>
        </c:ser>
        <c:ser>
          <c:idx val="1"/>
          <c:order val="1"/>
          <c:tx>
            <c:v>Textile Electrode</c:v>
          </c:tx>
          <c:spPr>
            <a:ln>
              <a:solidFill>
                <a:srgbClr val="92D050"/>
              </a:solidFill>
            </a:ln>
          </c:spPr>
          <c:marker>
            <c:symbol val="none"/>
          </c:marker>
          <c:xVal>
            <c:numRef>
              <c:f>Sheet1!$J$3:$J$619</c:f>
              <c:numCache>
                <c:formatCode>General</c:formatCode>
                <c:ptCount val="617"/>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2.319999999999999</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4.1199999999999992</c:v>
                </c:pt>
                <c:pt idx="207">
                  <c:v>4.1399999999999997</c:v>
                </c:pt>
                <c:pt idx="208">
                  <c:v>4.1599999999999993</c:v>
                </c:pt>
                <c:pt idx="209">
                  <c:v>4.18</c:v>
                </c:pt>
                <c:pt idx="210">
                  <c:v>4.2</c:v>
                </c:pt>
                <c:pt idx="211">
                  <c:v>4.22</c:v>
                </c:pt>
                <c:pt idx="212">
                  <c:v>4.24</c:v>
                </c:pt>
                <c:pt idx="213">
                  <c:v>4.26</c:v>
                </c:pt>
                <c:pt idx="214">
                  <c:v>4.28</c:v>
                </c:pt>
                <c:pt idx="215">
                  <c:v>4.3</c:v>
                </c:pt>
                <c:pt idx="216">
                  <c:v>4.3199999999999994</c:v>
                </c:pt>
                <c:pt idx="217">
                  <c:v>4.34</c:v>
                </c:pt>
                <c:pt idx="218">
                  <c:v>4.3599999999999994</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4.6199999999999992</c:v>
                </c:pt>
                <c:pt idx="232">
                  <c:v>4.6399999999999997</c:v>
                </c:pt>
                <c:pt idx="233">
                  <c:v>4.6599999999999993</c:v>
                </c:pt>
                <c:pt idx="234">
                  <c:v>4.68</c:v>
                </c:pt>
                <c:pt idx="235">
                  <c:v>4.7</c:v>
                </c:pt>
                <c:pt idx="236">
                  <c:v>4.72</c:v>
                </c:pt>
                <c:pt idx="237">
                  <c:v>4.74</c:v>
                </c:pt>
                <c:pt idx="238">
                  <c:v>4.76</c:v>
                </c:pt>
                <c:pt idx="239">
                  <c:v>4.78</c:v>
                </c:pt>
                <c:pt idx="240">
                  <c:v>4.8</c:v>
                </c:pt>
                <c:pt idx="241">
                  <c:v>4.8199999999999994</c:v>
                </c:pt>
                <c:pt idx="242">
                  <c:v>4.84</c:v>
                </c:pt>
                <c:pt idx="243">
                  <c:v>4.8599999999999994</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5.1199999999999992</c:v>
                </c:pt>
                <c:pt idx="257">
                  <c:v>5.14</c:v>
                </c:pt>
                <c:pt idx="258">
                  <c:v>5.1599999999999993</c:v>
                </c:pt>
                <c:pt idx="259">
                  <c:v>5.18</c:v>
                </c:pt>
                <c:pt idx="260">
                  <c:v>5.2</c:v>
                </c:pt>
                <c:pt idx="261">
                  <c:v>5.22</c:v>
                </c:pt>
                <c:pt idx="262">
                  <c:v>5.24</c:v>
                </c:pt>
                <c:pt idx="263">
                  <c:v>5.26</c:v>
                </c:pt>
                <c:pt idx="264">
                  <c:v>5.28</c:v>
                </c:pt>
                <c:pt idx="265">
                  <c:v>5.3</c:v>
                </c:pt>
                <c:pt idx="266">
                  <c:v>5.3199999999999994</c:v>
                </c:pt>
                <c:pt idx="267">
                  <c:v>5.34</c:v>
                </c:pt>
                <c:pt idx="268">
                  <c:v>5.3599999999999994</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5.6199999999999992</c:v>
                </c:pt>
                <c:pt idx="282">
                  <c:v>5.64</c:v>
                </c:pt>
                <c:pt idx="283">
                  <c:v>5.6599999999999993</c:v>
                </c:pt>
                <c:pt idx="284">
                  <c:v>5.68</c:v>
                </c:pt>
                <c:pt idx="285">
                  <c:v>5.7</c:v>
                </c:pt>
                <c:pt idx="286">
                  <c:v>5.72</c:v>
                </c:pt>
                <c:pt idx="287">
                  <c:v>5.74</c:v>
                </c:pt>
                <c:pt idx="288">
                  <c:v>5.76</c:v>
                </c:pt>
                <c:pt idx="289">
                  <c:v>5.78</c:v>
                </c:pt>
                <c:pt idx="290">
                  <c:v>5.8</c:v>
                </c:pt>
                <c:pt idx="291">
                  <c:v>5.8199999999999994</c:v>
                </c:pt>
                <c:pt idx="292">
                  <c:v>5.84</c:v>
                </c:pt>
                <c:pt idx="293">
                  <c:v>5.8599999999999994</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6.1199999999999992</c:v>
                </c:pt>
                <c:pt idx="307">
                  <c:v>6.14</c:v>
                </c:pt>
                <c:pt idx="308">
                  <c:v>6.1599999999999993</c:v>
                </c:pt>
                <c:pt idx="309">
                  <c:v>6.18</c:v>
                </c:pt>
                <c:pt idx="310">
                  <c:v>6.2</c:v>
                </c:pt>
                <c:pt idx="311">
                  <c:v>6.22</c:v>
                </c:pt>
                <c:pt idx="312">
                  <c:v>6.24</c:v>
                </c:pt>
                <c:pt idx="313">
                  <c:v>6.26</c:v>
                </c:pt>
                <c:pt idx="314">
                  <c:v>6.28</c:v>
                </c:pt>
                <c:pt idx="315">
                  <c:v>6.3</c:v>
                </c:pt>
                <c:pt idx="316">
                  <c:v>6.3199999999999994</c:v>
                </c:pt>
                <c:pt idx="317">
                  <c:v>6.34</c:v>
                </c:pt>
                <c:pt idx="318">
                  <c:v>6.3599999999999994</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6.6199999999999992</c:v>
                </c:pt>
                <c:pt idx="332">
                  <c:v>6.64</c:v>
                </c:pt>
                <c:pt idx="333">
                  <c:v>6.6599999999999993</c:v>
                </c:pt>
                <c:pt idx="334">
                  <c:v>6.68</c:v>
                </c:pt>
                <c:pt idx="335">
                  <c:v>6.7</c:v>
                </c:pt>
                <c:pt idx="336">
                  <c:v>6.72</c:v>
                </c:pt>
                <c:pt idx="337">
                  <c:v>6.74</c:v>
                </c:pt>
                <c:pt idx="338">
                  <c:v>6.76</c:v>
                </c:pt>
                <c:pt idx="339">
                  <c:v>6.78</c:v>
                </c:pt>
                <c:pt idx="340">
                  <c:v>6.8</c:v>
                </c:pt>
                <c:pt idx="341">
                  <c:v>6.8199999999999994</c:v>
                </c:pt>
                <c:pt idx="342">
                  <c:v>6.84</c:v>
                </c:pt>
                <c:pt idx="343">
                  <c:v>6.8599999999999994</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7.1199999999999992</c:v>
                </c:pt>
                <c:pt idx="357">
                  <c:v>7.14</c:v>
                </c:pt>
                <c:pt idx="358">
                  <c:v>7.1599999999999993</c:v>
                </c:pt>
                <c:pt idx="359">
                  <c:v>7.18</c:v>
                </c:pt>
                <c:pt idx="360">
                  <c:v>7.2</c:v>
                </c:pt>
                <c:pt idx="361">
                  <c:v>7.22</c:v>
                </c:pt>
                <c:pt idx="362">
                  <c:v>7.24</c:v>
                </c:pt>
                <c:pt idx="363">
                  <c:v>7.26</c:v>
                </c:pt>
                <c:pt idx="364">
                  <c:v>7.28</c:v>
                </c:pt>
                <c:pt idx="365">
                  <c:v>7.3</c:v>
                </c:pt>
                <c:pt idx="366">
                  <c:v>7.3199999999999994</c:v>
                </c:pt>
                <c:pt idx="367">
                  <c:v>7.34</c:v>
                </c:pt>
                <c:pt idx="368">
                  <c:v>7.3599999999999994</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7.6199999999999992</c:v>
                </c:pt>
                <c:pt idx="382">
                  <c:v>7.64</c:v>
                </c:pt>
                <c:pt idx="383">
                  <c:v>7.6599999999999993</c:v>
                </c:pt>
                <c:pt idx="384">
                  <c:v>7.68</c:v>
                </c:pt>
                <c:pt idx="385">
                  <c:v>7.7</c:v>
                </c:pt>
                <c:pt idx="386">
                  <c:v>7.72</c:v>
                </c:pt>
                <c:pt idx="387">
                  <c:v>7.74</c:v>
                </c:pt>
                <c:pt idx="388">
                  <c:v>7.76</c:v>
                </c:pt>
                <c:pt idx="389">
                  <c:v>7.78</c:v>
                </c:pt>
                <c:pt idx="390">
                  <c:v>7.8</c:v>
                </c:pt>
                <c:pt idx="391">
                  <c:v>7.8199999999999994</c:v>
                </c:pt>
                <c:pt idx="392">
                  <c:v>7.84</c:v>
                </c:pt>
                <c:pt idx="393">
                  <c:v>7.8599999999999994</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8.1399999999999988</c:v>
                </c:pt>
                <c:pt idx="408">
                  <c:v>8.16</c:v>
                </c:pt>
                <c:pt idx="409">
                  <c:v>8.18</c:v>
                </c:pt>
                <c:pt idx="410">
                  <c:v>8.2000000000000011</c:v>
                </c:pt>
                <c:pt idx="411">
                  <c:v>8.2199999999999989</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8.7199999999999989</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9.1399999999999988</c:v>
                </c:pt>
                <c:pt idx="458">
                  <c:v>9.16</c:v>
                </c:pt>
                <c:pt idx="459">
                  <c:v>9.18</c:v>
                </c:pt>
                <c:pt idx="460">
                  <c:v>9.2000000000000011</c:v>
                </c:pt>
                <c:pt idx="461">
                  <c:v>9.2199999999999989</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9.7199999999999989</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numCache>
            </c:numRef>
          </c:xVal>
          <c:yVal>
            <c:numRef>
              <c:f>Sheet1!$L$3:$L$622</c:f>
              <c:numCache>
                <c:formatCode>General</c:formatCode>
                <c:ptCount val="620"/>
                <c:pt idx="0">
                  <c:v>0</c:v>
                </c:pt>
                <c:pt idx="1">
                  <c:v>0</c:v>
                </c:pt>
                <c:pt idx="2">
                  <c:v>0</c:v>
                </c:pt>
                <c:pt idx="3">
                  <c:v>0</c:v>
                </c:pt>
                <c:pt idx="4">
                  <c:v>0</c:v>
                </c:pt>
                <c:pt idx="5">
                  <c:v>0</c:v>
                </c:pt>
                <c:pt idx="6">
                  <c:v>0</c:v>
                </c:pt>
                <c:pt idx="7">
                  <c:v>0</c:v>
                </c:pt>
                <c:pt idx="8">
                  <c:v>0</c:v>
                </c:pt>
                <c:pt idx="9">
                  <c:v>0</c:v>
                </c:pt>
                <c:pt idx="10">
                  <c:v>0</c:v>
                </c:pt>
                <c:pt idx="11">
                  <c:v>0</c:v>
                </c:pt>
                <c:pt idx="12">
                  <c:v>0.52830188679245305</c:v>
                </c:pt>
                <c:pt idx="13">
                  <c:v>0.54716981132075504</c:v>
                </c:pt>
                <c:pt idx="14">
                  <c:v>0.96226415094339601</c:v>
                </c:pt>
                <c:pt idx="15">
                  <c:v>1</c:v>
                </c:pt>
                <c:pt idx="16">
                  <c:v>1</c:v>
                </c:pt>
                <c:pt idx="17">
                  <c:v>1</c:v>
                </c:pt>
                <c:pt idx="18">
                  <c:v>1</c:v>
                </c:pt>
                <c:pt idx="19">
                  <c:v>1</c:v>
                </c:pt>
                <c:pt idx="20">
                  <c:v>1</c:v>
                </c:pt>
                <c:pt idx="21">
                  <c:v>1</c:v>
                </c:pt>
                <c:pt idx="22">
                  <c:v>1</c:v>
                </c:pt>
                <c:pt idx="23">
                  <c:v>1</c:v>
                </c:pt>
                <c:pt idx="24">
                  <c:v>1</c:v>
                </c:pt>
                <c:pt idx="25">
                  <c:v>1</c:v>
                </c:pt>
                <c:pt idx="26">
                  <c:v>1</c:v>
                </c:pt>
                <c:pt idx="27">
                  <c:v>0.98113207547169801</c:v>
                </c:pt>
                <c:pt idx="28">
                  <c:v>0.52830188679245305</c:v>
                </c:pt>
                <c:pt idx="29">
                  <c:v>0.71698113207547198</c:v>
                </c:pt>
                <c:pt idx="30">
                  <c:v>0.679245283018868</c:v>
                </c:pt>
                <c:pt idx="31">
                  <c:v>0.64150943396226401</c:v>
                </c:pt>
                <c:pt idx="32">
                  <c:v>0.58490566037735903</c:v>
                </c:pt>
                <c:pt idx="33">
                  <c:v>0.52830188679245305</c:v>
                </c:pt>
                <c:pt idx="34">
                  <c:v>0.50943396226415105</c:v>
                </c:pt>
                <c:pt idx="35">
                  <c:v>0.50943396226415105</c:v>
                </c:pt>
                <c:pt idx="36">
                  <c:v>0.50943396226415105</c:v>
                </c:pt>
                <c:pt idx="37">
                  <c:v>0.50943396226415105</c:v>
                </c:pt>
                <c:pt idx="38">
                  <c:v>0.490566037735849</c:v>
                </c:pt>
                <c:pt idx="39">
                  <c:v>0.490566037735849</c:v>
                </c:pt>
                <c:pt idx="40">
                  <c:v>0.50943396226415105</c:v>
                </c:pt>
                <c:pt idx="41">
                  <c:v>0.50943396226415105</c:v>
                </c:pt>
                <c:pt idx="42">
                  <c:v>0.50943396226415105</c:v>
                </c:pt>
                <c:pt idx="43">
                  <c:v>0.490566037735849</c:v>
                </c:pt>
                <c:pt idx="44">
                  <c:v>0.490566037735849</c:v>
                </c:pt>
                <c:pt idx="45">
                  <c:v>0.490566037735849</c:v>
                </c:pt>
                <c:pt idx="46">
                  <c:v>0.490566037735849</c:v>
                </c:pt>
                <c:pt idx="47">
                  <c:v>0.490566037735849</c:v>
                </c:pt>
                <c:pt idx="48">
                  <c:v>0.47169811320754701</c:v>
                </c:pt>
                <c:pt idx="49">
                  <c:v>0.47169811320754701</c:v>
                </c:pt>
                <c:pt idx="50">
                  <c:v>0.47169811320754701</c:v>
                </c:pt>
                <c:pt idx="51">
                  <c:v>0.47169811320754701</c:v>
                </c:pt>
                <c:pt idx="52">
                  <c:v>0.47169811320754701</c:v>
                </c:pt>
                <c:pt idx="53">
                  <c:v>0.47169811320754701</c:v>
                </c:pt>
                <c:pt idx="54">
                  <c:v>0.47169811320754701</c:v>
                </c:pt>
                <c:pt idx="55">
                  <c:v>0.47169811320754701</c:v>
                </c:pt>
                <c:pt idx="56">
                  <c:v>0.47169811320754701</c:v>
                </c:pt>
                <c:pt idx="57">
                  <c:v>0.47169811320754701</c:v>
                </c:pt>
                <c:pt idx="58">
                  <c:v>0.47169811320754701</c:v>
                </c:pt>
                <c:pt idx="59">
                  <c:v>0.490566037735849</c:v>
                </c:pt>
                <c:pt idx="60">
                  <c:v>0.94339622641509402</c:v>
                </c:pt>
                <c:pt idx="61">
                  <c:v>1.188679245283019</c:v>
                </c:pt>
                <c:pt idx="62">
                  <c:v>1.226415094339623</c:v>
                </c:pt>
                <c:pt idx="63">
                  <c:v>1.226415094339623</c:v>
                </c:pt>
                <c:pt idx="64">
                  <c:v>0.50943396226415105</c:v>
                </c:pt>
                <c:pt idx="65">
                  <c:v>0.50943396226415105</c:v>
                </c:pt>
                <c:pt idx="66">
                  <c:v>0.52830188679245305</c:v>
                </c:pt>
                <c:pt idx="67">
                  <c:v>0.52830188679245305</c:v>
                </c:pt>
                <c:pt idx="68">
                  <c:v>0.56603773584905703</c:v>
                </c:pt>
                <c:pt idx="69">
                  <c:v>0.60377358490566002</c:v>
                </c:pt>
                <c:pt idx="70">
                  <c:v>0.60377358490566002</c:v>
                </c:pt>
                <c:pt idx="71">
                  <c:v>0.64150943396226401</c:v>
                </c:pt>
                <c:pt idx="72">
                  <c:v>0.679245283018868</c:v>
                </c:pt>
                <c:pt idx="73">
                  <c:v>0.71698113207547198</c:v>
                </c:pt>
                <c:pt idx="74">
                  <c:v>0.73584905660377398</c:v>
                </c:pt>
                <c:pt idx="75">
                  <c:v>0.79245283018867896</c:v>
                </c:pt>
                <c:pt idx="76">
                  <c:v>0.77358490566037696</c:v>
                </c:pt>
                <c:pt idx="77">
                  <c:v>0.71698113207547198</c:v>
                </c:pt>
                <c:pt idx="78">
                  <c:v>0.60377358490566002</c:v>
                </c:pt>
                <c:pt idx="79">
                  <c:v>0.56603773584905703</c:v>
                </c:pt>
                <c:pt idx="80">
                  <c:v>0.52830188679245305</c:v>
                </c:pt>
                <c:pt idx="81">
                  <c:v>0.50943396226415105</c:v>
                </c:pt>
                <c:pt idx="82">
                  <c:v>0.52830188679245305</c:v>
                </c:pt>
                <c:pt idx="83">
                  <c:v>0.52830188679245305</c:v>
                </c:pt>
                <c:pt idx="84">
                  <c:v>0.50943396226415105</c:v>
                </c:pt>
                <c:pt idx="85">
                  <c:v>0.50943396226415105</c:v>
                </c:pt>
                <c:pt idx="86">
                  <c:v>0.52830188679245305</c:v>
                </c:pt>
                <c:pt idx="87">
                  <c:v>0.52830188679245305</c:v>
                </c:pt>
                <c:pt idx="88">
                  <c:v>0.50943396226415105</c:v>
                </c:pt>
                <c:pt idx="89">
                  <c:v>0.50943396226415105</c:v>
                </c:pt>
                <c:pt idx="90">
                  <c:v>0.52830188679245305</c:v>
                </c:pt>
                <c:pt idx="91">
                  <c:v>0.52830188679245305</c:v>
                </c:pt>
                <c:pt idx="92">
                  <c:v>0.52830188679245305</c:v>
                </c:pt>
                <c:pt idx="93">
                  <c:v>0.50943396226415105</c:v>
                </c:pt>
                <c:pt idx="94">
                  <c:v>0.50943396226415105</c:v>
                </c:pt>
                <c:pt idx="95">
                  <c:v>0.50943396226415105</c:v>
                </c:pt>
                <c:pt idx="96">
                  <c:v>0.50943396226415105</c:v>
                </c:pt>
                <c:pt idx="97">
                  <c:v>0.50943396226415105</c:v>
                </c:pt>
                <c:pt idx="98">
                  <c:v>0.50943396226415105</c:v>
                </c:pt>
                <c:pt idx="99">
                  <c:v>0.490566037735849</c:v>
                </c:pt>
                <c:pt idx="100">
                  <c:v>0.490566037735849</c:v>
                </c:pt>
                <c:pt idx="101">
                  <c:v>0.490566037735849</c:v>
                </c:pt>
                <c:pt idx="102">
                  <c:v>0.490566037735849</c:v>
                </c:pt>
                <c:pt idx="103">
                  <c:v>0.490566037735849</c:v>
                </c:pt>
                <c:pt idx="104">
                  <c:v>0.490566037735849</c:v>
                </c:pt>
                <c:pt idx="105">
                  <c:v>0.50943396226415105</c:v>
                </c:pt>
                <c:pt idx="106">
                  <c:v>0.56603773584905703</c:v>
                </c:pt>
                <c:pt idx="107">
                  <c:v>0.62264150943396201</c:v>
                </c:pt>
                <c:pt idx="108">
                  <c:v>1.1698113207547169</c:v>
                </c:pt>
                <c:pt idx="109">
                  <c:v>1.3018867924528299</c:v>
                </c:pt>
                <c:pt idx="110">
                  <c:v>1.1509433962264151</c:v>
                </c:pt>
                <c:pt idx="111">
                  <c:v>0.54716981132075504</c:v>
                </c:pt>
                <c:pt idx="112">
                  <c:v>0.54716981132075504</c:v>
                </c:pt>
                <c:pt idx="113">
                  <c:v>0.54716981132075504</c:v>
                </c:pt>
                <c:pt idx="114">
                  <c:v>0.56603773584905703</c:v>
                </c:pt>
                <c:pt idx="115">
                  <c:v>0.58490566037735903</c:v>
                </c:pt>
                <c:pt idx="116">
                  <c:v>0.60377358490566002</c:v>
                </c:pt>
                <c:pt idx="117">
                  <c:v>0.64150943396226401</c:v>
                </c:pt>
                <c:pt idx="118">
                  <c:v>0.679245283018868</c:v>
                </c:pt>
                <c:pt idx="119">
                  <c:v>0.69811320754716999</c:v>
                </c:pt>
                <c:pt idx="120">
                  <c:v>0.73584905660377398</c:v>
                </c:pt>
                <c:pt idx="121">
                  <c:v>0.75471698113207497</c:v>
                </c:pt>
                <c:pt idx="122">
                  <c:v>0.77358490566037696</c:v>
                </c:pt>
                <c:pt idx="123">
                  <c:v>0.75471698113207497</c:v>
                </c:pt>
                <c:pt idx="124">
                  <c:v>0.660377358490566</c:v>
                </c:pt>
                <c:pt idx="125">
                  <c:v>0.56603773584905703</c:v>
                </c:pt>
                <c:pt idx="126">
                  <c:v>0.52830188679245305</c:v>
                </c:pt>
                <c:pt idx="127">
                  <c:v>0.52830188679245305</c:v>
                </c:pt>
                <c:pt idx="128">
                  <c:v>0.52830188679245305</c:v>
                </c:pt>
                <c:pt idx="129">
                  <c:v>0.52830188679245305</c:v>
                </c:pt>
                <c:pt idx="130">
                  <c:v>0.52830188679245305</c:v>
                </c:pt>
                <c:pt idx="131">
                  <c:v>0.50943396226415105</c:v>
                </c:pt>
                <c:pt idx="132">
                  <c:v>0.50943396226415105</c:v>
                </c:pt>
                <c:pt idx="133">
                  <c:v>0.50943396226415105</c:v>
                </c:pt>
                <c:pt idx="134">
                  <c:v>0.490566037735849</c:v>
                </c:pt>
                <c:pt idx="135">
                  <c:v>0.490566037735849</c:v>
                </c:pt>
                <c:pt idx="136">
                  <c:v>0.490566037735849</c:v>
                </c:pt>
                <c:pt idx="137">
                  <c:v>0.47169811320754701</c:v>
                </c:pt>
                <c:pt idx="138">
                  <c:v>0.47169811320754701</c:v>
                </c:pt>
                <c:pt idx="139">
                  <c:v>0.47169811320754701</c:v>
                </c:pt>
                <c:pt idx="140">
                  <c:v>0.47169811320754701</c:v>
                </c:pt>
                <c:pt idx="141">
                  <c:v>0.47169811320754701</c:v>
                </c:pt>
                <c:pt idx="142">
                  <c:v>0.47169811320754701</c:v>
                </c:pt>
                <c:pt idx="143">
                  <c:v>0.47169811320754701</c:v>
                </c:pt>
                <c:pt idx="144">
                  <c:v>0.47169811320754701</c:v>
                </c:pt>
                <c:pt idx="145">
                  <c:v>0.47169811320754701</c:v>
                </c:pt>
                <c:pt idx="146">
                  <c:v>0.47169811320754701</c:v>
                </c:pt>
                <c:pt idx="147">
                  <c:v>0.47169811320754701</c:v>
                </c:pt>
                <c:pt idx="148">
                  <c:v>0.47169811320754701</c:v>
                </c:pt>
                <c:pt idx="149">
                  <c:v>0.47169811320754701</c:v>
                </c:pt>
                <c:pt idx="150">
                  <c:v>0.47169811320754701</c:v>
                </c:pt>
                <c:pt idx="151">
                  <c:v>0.47169811320754701</c:v>
                </c:pt>
                <c:pt idx="152">
                  <c:v>0.47169811320754701</c:v>
                </c:pt>
                <c:pt idx="153">
                  <c:v>0.47169811320754701</c:v>
                </c:pt>
                <c:pt idx="154">
                  <c:v>0.47169811320754701</c:v>
                </c:pt>
                <c:pt idx="155">
                  <c:v>0.47169811320754701</c:v>
                </c:pt>
                <c:pt idx="156">
                  <c:v>0.50943396226415105</c:v>
                </c:pt>
                <c:pt idx="157">
                  <c:v>0.77358490566037696</c:v>
                </c:pt>
                <c:pt idx="158">
                  <c:v>1.1698113207547169</c:v>
                </c:pt>
                <c:pt idx="159">
                  <c:v>1.264150943396227</c:v>
                </c:pt>
                <c:pt idx="160">
                  <c:v>0.490566037735849</c:v>
                </c:pt>
                <c:pt idx="161">
                  <c:v>0.50943396226415105</c:v>
                </c:pt>
                <c:pt idx="162">
                  <c:v>0.50943396226415105</c:v>
                </c:pt>
                <c:pt idx="163">
                  <c:v>0.52830188679245305</c:v>
                </c:pt>
                <c:pt idx="164">
                  <c:v>0.54716981132075504</c:v>
                </c:pt>
                <c:pt idx="165">
                  <c:v>0.56603773584905703</c:v>
                </c:pt>
                <c:pt idx="166">
                  <c:v>0.58490566037735903</c:v>
                </c:pt>
                <c:pt idx="167">
                  <c:v>0.60377358490566002</c:v>
                </c:pt>
                <c:pt idx="168">
                  <c:v>0.64150943396226401</c:v>
                </c:pt>
                <c:pt idx="169">
                  <c:v>0.679245283018868</c:v>
                </c:pt>
                <c:pt idx="170">
                  <c:v>0.71698113207547198</c:v>
                </c:pt>
                <c:pt idx="171">
                  <c:v>0.75471698113207497</c:v>
                </c:pt>
                <c:pt idx="172">
                  <c:v>0.77358490566037696</c:v>
                </c:pt>
                <c:pt idx="173">
                  <c:v>0.75471698113207497</c:v>
                </c:pt>
                <c:pt idx="174">
                  <c:v>0.64150943396226401</c:v>
                </c:pt>
                <c:pt idx="175">
                  <c:v>0.58490566037735903</c:v>
                </c:pt>
                <c:pt idx="176">
                  <c:v>0.52830188679245305</c:v>
                </c:pt>
                <c:pt idx="177">
                  <c:v>0.52830188679245305</c:v>
                </c:pt>
                <c:pt idx="178">
                  <c:v>0.50943396226415105</c:v>
                </c:pt>
                <c:pt idx="179">
                  <c:v>0.490566037735849</c:v>
                </c:pt>
                <c:pt idx="180">
                  <c:v>0.490566037735849</c:v>
                </c:pt>
                <c:pt idx="181">
                  <c:v>0.490566037735849</c:v>
                </c:pt>
                <c:pt idx="182">
                  <c:v>0.490566037735849</c:v>
                </c:pt>
                <c:pt idx="183">
                  <c:v>0.490566037735849</c:v>
                </c:pt>
                <c:pt idx="184">
                  <c:v>0.490566037735849</c:v>
                </c:pt>
                <c:pt idx="185">
                  <c:v>0.490566037735849</c:v>
                </c:pt>
                <c:pt idx="186">
                  <c:v>0.490566037735849</c:v>
                </c:pt>
                <c:pt idx="187">
                  <c:v>0.47169811320754701</c:v>
                </c:pt>
                <c:pt idx="188">
                  <c:v>0.47169811320754701</c:v>
                </c:pt>
                <c:pt idx="189">
                  <c:v>0.47169811320754701</c:v>
                </c:pt>
                <c:pt idx="190">
                  <c:v>0.47169811320754701</c:v>
                </c:pt>
                <c:pt idx="191">
                  <c:v>0.47169811320754701</c:v>
                </c:pt>
                <c:pt idx="192">
                  <c:v>0.47169811320754701</c:v>
                </c:pt>
                <c:pt idx="193">
                  <c:v>0.47169811320754701</c:v>
                </c:pt>
                <c:pt idx="194">
                  <c:v>0.47169811320754701</c:v>
                </c:pt>
                <c:pt idx="195">
                  <c:v>0.47169811320754701</c:v>
                </c:pt>
                <c:pt idx="196">
                  <c:v>0.47169811320754701</c:v>
                </c:pt>
                <c:pt idx="197">
                  <c:v>0.47169811320754701</c:v>
                </c:pt>
                <c:pt idx="198">
                  <c:v>0.47169811320754701</c:v>
                </c:pt>
                <c:pt idx="199">
                  <c:v>0.47169811320754701</c:v>
                </c:pt>
                <c:pt idx="200">
                  <c:v>0.47169811320754701</c:v>
                </c:pt>
                <c:pt idx="201">
                  <c:v>0.47169811320754701</c:v>
                </c:pt>
                <c:pt idx="202">
                  <c:v>0.490566037735849</c:v>
                </c:pt>
                <c:pt idx="203">
                  <c:v>0.490566037735849</c:v>
                </c:pt>
                <c:pt idx="204">
                  <c:v>0.490566037735849</c:v>
                </c:pt>
                <c:pt idx="205">
                  <c:v>0.490566037735849</c:v>
                </c:pt>
                <c:pt idx="206">
                  <c:v>0.490566037735849</c:v>
                </c:pt>
                <c:pt idx="207">
                  <c:v>0.490566037735849</c:v>
                </c:pt>
                <c:pt idx="208">
                  <c:v>0.60377358490566002</c:v>
                </c:pt>
                <c:pt idx="209">
                  <c:v>0.73584905660377398</c:v>
                </c:pt>
                <c:pt idx="210">
                  <c:v>1.2075471698113209</c:v>
                </c:pt>
                <c:pt idx="211">
                  <c:v>1.283018867924528</c:v>
                </c:pt>
                <c:pt idx="212">
                  <c:v>0.50943396226415105</c:v>
                </c:pt>
                <c:pt idx="213">
                  <c:v>0.50943396226415105</c:v>
                </c:pt>
                <c:pt idx="214">
                  <c:v>0.50943396226415105</c:v>
                </c:pt>
                <c:pt idx="215">
                  <c:v>0.50943396226415105</c:v>
                </c:pt>
                <c:pt idx="216">
                  <c:v>0.52830188679245305</c:v>
                </c:pt>
                <c:pt idx="217">
                  <c:v>0.52830188679245305</c:v>
                </c:pt>
                <c:pt idx="218">
                  <c:v>0.54716981132075504</c:v>
                </c:pt>
                <c:pt idx="219">
                  <c:v>0.58490566037735903</c:v>
                </c:pt>
                <c:pt idx="220">
                  <c:v>0.64150943396226401</c:v>
                </c:pt>
                <c:pt idx="221">
                  <c:v>0.660377358490566</c:v>
                </c:pt>
                <c:pt idx="222">
                  <c:v>0.71698113207547198</c:v>
                </c:pt>
                <c:pt idx="223">
                  <c:v>0.71698113207547198</c:v>
                </c:pt>
                <c:pt idx="224">
                  <c:v>0.75471698113207497</c:v>
                </c:pt>
                <c:pt idx="225">
                  <c:v>0.71698113207547198</c:v>
                </c:pt>
                <c:pt idx="226">
                  <c:v>0.64150943396226401</c:v>
                </c:pt>
                <c:pt idx="227">
                  <c:v>0.50943396226415105</c:v>
                </c:pt>
                <c:pt idx="228">
                  <c:v>0.50943396226415105</c:v>
                </c:pt>
                <c:pt idx="229">
                  <c:v>0.490566037735849</c:v>
                </c:pt>
                <c:pt idx="230">
                  <c:v>0.490566037735849</c:v>
                </c:pt>
                <c:pt idx="231">
                  <c:v>0.490566037735849</c:v>
                </c:pt>
                <c:pt idx="232">
                  <c:v>0.490566037735849</c:v>
                </c:pt>
                <c:pt idx="233">
                  <c:v>0.490566037735849</c:v>
                </c:pt>
                <c:pt idx="234">
                  <c:v>0.490566037735849</c:v>
                </c:pt>
                <c:pt idx="235">
                  <c:v>0.490566037735849</c:v>
                </c:pt>
                <c:pt idx="236">
                  <c:v>0.490566037735849</c:v>
                </c:pt>
                <c:pt idx="237">
                  <c:v>0.490566037735849</c:v>
                </c:pt>
                <c:pt idx="238">
                  <c:v>0.490566037735849</c:v>
                </c:pt>
                <c:pt idx="239">
                  <c:v>0.490566037735849</c:v>
                </c:pt>
                <c:pt idx="240">
                  <c:v>0.490566037735849</c:v>
                </c:pt>
                <c:pt idx="241">
                  <c:v>0.490566037735849</c:v>
                </c:pt>
                <c:pt idx="242">
                  <c:v>0.490566037735849</c:v>
                </c:pt>
                <c:pt idx="243">
                  <c:v>0.490566037735849</c:v>
                </c:pt>
                <c:pt idx="244">
                  <c:v>0.490566037735849</c:v>
                </c:pt>
                <c:pt idx="245">
                  <c:v>0.490566037735849</c:v>
                </c:pt>
                <c:pt idx="246">
                  <c:v>0.490566037735849</c:v>
                </c:pt>
                <c:pt idx="247">
                  <c:v>0.490566037735849</c:v>
                </c:pt>
                <c:pt idx="248">
                  <c:v>0.490566037735849</c:v>
                </c:pt>
                <c:pt idx="249">
                  <c:v>0.490566037735849</c:v>
                </c:pt>
                <c:pt idx="250">
                  <c:v>0.490566037735849</c:v>
                </c:pt>
                <c:pt idx="251">
                  <c:v>0.47169811320754701</c:v>
                </c:pt>
                <c:pt idx="252">
                  <c:v>0.47169811320754701</c:v>
                </c:pt>
                <c:pt idx="253">
                  <c:v>0.47169811320754701</c:v>
                </c:pt>
                <c:pt idx="254">
                  <c:v>0.47169811320754701</c:v>
                </c:pt>
                <c:pt idx="255">
                  <c:v>0.47169811320754701</c:v>
                </c:pt>
                <c:pt idx="256">
                  <c:v>0.47169811320754701</c:v>
                </c:pt>
                <c:pt idx="257">
                  <c:v>0.47169811320754701</c:v>
                </c:pt>
                <c:pt idx="258">
                  <c:v>0.47169811320754701</c:v>
                </c:pt>
                <c:pt idx="259">
                  <c:v>0.47169811320754701</c:v>
                </c:pt>
                <c:pt idx="260">
                  <c:v>0.47169811320754701</c:v>
                </c:pt>
                <c:pt idx="261">
                  <c:v>0.47169811320754701</c:v>
                </c:pt>
                <c:pt idx="262">
                  <c:v>0.47169811320754701</c:v>
                </c:pt>
                <c:pt idx="263">
                  <c:v>0.47169811320754701</c:v>
                </c:pt>
                <c:pt idx="264">
                  <c:v>0.81132075471698095</c:v>
                </c:pt>
                <c:pt idx="265">
                  <c:v>1.264150943396227</c:v>
                </c:pt>
                <c:pt idx="266">
                  <c:v>1.264150943396227</c:v>
                </c:pt>
                <c:pt idx="267">
                  <c:v>0.47169811320754701</c:v>
                </c:pt>
                <c:pt idx="268">
                  <c:v>0.490566037735849</c:v>
                </c:pt>
                <c:pt idx="269">
                  <c:v>0.50943396226415105</c:v>
                </c:pt>
                <c:pt idx="270">
                  <c:v>0.50943396226415105</c:v>
                </c:pt>
                <c:pt idx="271">
                  <c:v>0.52830188679245305</c:v>
                </c:pt>
                <c:pt idx="272">
                  <c:v>0.52830188679245305</c:v>
                </c:pt>
                <c:pt idx="273">
                  <c:v>0.56603773584905703</c:v>
                </c:pt>
                <c:pt idx="274">
                  <c:v>0.58490566037735903</c:v>
                </c:pt>
                <c:pt idx="275">
                  <c:v>0.62264150943396201</c:v>
                </c:pt>
                <c:pt idx="276">
                  <c:v>0.660377358490566</c:v>
                </c:pt>
                <c:pt idx="277">
                  <c:v>0.69811320754716999</c:v>
                </c:pt>
                <c:pt idx="278">
                  <c:v>0.71698113207547198</c:v>
                </c:pt>
                <c:pt idx="279">
                  <c:v>0.73584905660377398</c:v>
                </c:pt>
                <c:pt idx="280">
                  <c:v>0.69811320754716999</c:v>
                </c:pt>
                <c:pt idx="281">
                  <c:v>0.64150943396226401</c:v>
                </c:pt>
                <c:pt idx="282">
                  <c:v>0.58490566037735903</c:v>
                </c:pt>
                <c:pt idx="283">
                  <c:v>0.50943396226415105</c:v>
                </c:pt>
                <c:pt idx="284">
                  <c:v>0.490566037735849</c:v>
                </c:pt>
                <c:pt idx="285">
                  <c:v>0.47169811320754701</c:v>
                </c:pt>
                <c:pt idx="286">
                  <c:v>0.47169811320754701</c:v>
                </c:pt>
                <c:pt idx="287">
                  <c:v>0.47169811320754701</c:v>
                </c:pt>
                <c:pt idx="288">
                  <c:v>0.47169811320754701</c:v>
                </c:pt>
                <c:pt idx="289">
                  <c:v>0.47169811320754701</c:v>
                </c:pt>
                <c:pt idx="290">
                  <c:v>0.47169811320754701</c:v>
                </c:pt>
                <c:pt idx="291">
                  <c:v>0.47169811320754701</c:v>
                </c:pt>
                <c:pt idx="292">
                  <c:v>0.47169811320754701</c:v>
                </c:pt>
                <c:pt idx="293">
                  <c:v>0.47169811320754701</c:v>
                </c:pt>
                <c:pt idx="294">
                  <c:v>0.47169811320754701</c:v>
                </c:pt>
                <c:pt idx="295">
                  <c:v>0.47169811320754701</c:v>
                </c:pt>
                <c:pt idx="296">
                  <c:v>0.47169811320754701</c:v>
                </c:pt>
                <c:pt idx="297">
                  <c:v>0.47169811320754701</c:v>
                </c:pt>
                <c:pt idx="298">
                  <c:v>0.47169811320754701</c:v>
                </c:pt>
                <c:pt idx="299">
                  <c:v>0.47169811320754701</c:v>
                </c:pt>
                <c:pt idx="300">
                  <c:v>0.47169811320754701</c:v>
                </c:pt>
                <c:pt idx="301">
                  <c:v>0.47169811320754701</c:v>
                </c:pt>
                <c:pt idx="302">
                  <c:v>0.47169811320754701</c:v>
                </c:pt>
                <c:pt idx="303">
                  <c:v>0.45283018867924502</c:v>
                </c:pt>
                <c:pt idx="304">
                  <c:v>0.45283018867924502</c:v>
                </c:pt>
                <c:pt idx="305">
                  <c:v>0.45283018867924502</c:v>
                </c:pt>
                <c:pt idx="306">
                  <c:v>0.45283018867924502</c:v>
                </c:pt>
                <c:pt idx="307">
                  <c:v>0.45283018867924502</c:v>
                </c:pt>
                <c:pt idx="308">
                  <c:v>0.45283018867924502</c:v>
                </c:pt>
                <c:pt idx="309">
                  <c:v>0.45283018867924502</c:v>
                </c:pt>
                <c:pt idx="310">
                  <c:v>0.47169811320754701</c:v>
                </c:pt>
                <c:pt idx="311">
                  <c:v>0.45283018867924502</c:v>
                </c:pt>
                <c:pt idx="312">
                  <c:v>0.45283018867924502</c:v>
                </c:pt>
                <c:pt idx="313">
                  <c:v>0.45283018867924502</c:v>
                </c:pt>
                <c:pt idx="314">
                  <c:v>0.52830188679245305</c:v>
                </c:pt>
                <c:pt idx="315">
                  <c:v>0.71698113207547198</c:v>
                </c:pt>
                <c:pt idx="316">
                  <c:v>1.1698113207547169</c:v>
                </c:pt>
                <c:pt idx="317">
                  <c:v>1.188679245283019</c:v>
                </c:pt>
                <c:pt idx="318">
                  <c:v>0.47169811320754701</c:v>
                </c:pt>
                <c:pt idx="319">
                  <c:v>0.490566037735849</c:v>
                </c:pt>
                <c:pt idx="320">
                  <c:v>0.50943396226415105</c:v>
                </c:pt>
                <c:pt idx="321">
                  <c:v>0.50943396226415105</c:v>
                </c:pt>
                <c:pt idx="322">
                  <c:v>0.50943396226415105</c:v>
                </c:pt>
                <c:pt idx="323">
                  <c:v>0.52830188679245305</c:v>
                </c:pt>
                <c:pt idx="324">
                  <c:v>0.58490566037735903</c:v>
                </c:pt>
                <c:pt idx="325">
                  <c:v>0.62264150943396201</c:v>
                </c:pt>
                <c:pt idx="326">
                  <c:v>0.64150943396226401</c:v>
                </c:pt>
                <c:pt idx="327">
                  <c:v>0.679245283018868</c:v>
                </c:pt>
                <c:pt idx="328">
                  <c:v>0.71698113207547198</c:v>
                </c:pt>
                <c:pt idx="329">
                  <c:v>0.73584905660377398</c:v>
                </c:pt>
                <c:pt idx="330">
                  <c:v>0.75471698113207497</c:v>
                </c:pt>
                <c:pt idx="331">
                  <c:v>0.71698113207547198</c:v>
                </c:pt>
                <c:pt idx="332">
                  <c:v>0.71698113207547198</c:v>
                </c:pt>
                <c:pt idx="333">
                  <c:v>0.56603773584905703</c:v>
                </c:pt>
                <c:pt idx="334">
                  <c:v>0.50943396226415105</c:v>
                </c:pt>
                <c:pt idx="335">
                  <c:v>0.50943396226415105</c:v>
                </c:pt>
                <c:pt idx="336">
                  <c:v>0.50943396226415105</c:v>
                </c:pt>
                <c:pt idx="337">
                  <c:v>0.50943396226415105</c:v>
                </c:pt>
                <c:pt idx="338">
                  <c:v>0.50943396226415105</c:v>
                </c:pt>
                <c:pt idx="339">
                  <c:v>0.52830188679245305</c:v>
                </c:pt>
                <c:pt idx="340">
                  <c:v>0.52830188679245305</c:v>
                </c:pt>
                <c:pt idx="341">
                  <c:v>0.50943396226415105</c:v>
                </c:pt>
                <c:pt idx="342">
                  <c:v>0.50943396226415105</c:v>
                </c:pt>
                <c:pt idx="343">
                  <c:v>0.490566037735849</c:v>
                </c:pt>
                <c:pt idx="344">
                  <c:v>0.490566037735849</c:v>
                </c:pt>
                <c:pt idx="345">
                  <c:v>0.490566037735849</c:v>
                </c:pt>
                <c:pt idx="346">
                  <c:v>0.490566037735849</c:v>
                </c:pt>
                <c:pt idx="347">
                  <c:v>0.47169811320754701</c:v>
                </c:pt>
                <c:pt idx="348">
                  <c:v>0.47169811320754701</c:v>
                </c:pt>
                <c:pt idx="349">
                  <c:v>0.45283018867924502</c:v>
                </c:pt>
                <c:pt idx="350">
                  <c:v>0.45283018867924502</c:v>
                </c:pt>
                <c:pt idx="351">
                  <c:v>0.45283018867924502</c:v>
                </c:pt>
                <c:pt idx="352">
                  <c:v>0.45283018867924502</c:v>
                </c:pt>
                <c:pt idx="353">
                  <c:v>0.45283018867924502</c:v>
                </c:pt>
                <c:pt idx="354">
                  <c:v>0.45283018867924502</c:v>
                </c:pt>
                <c:pt idx="355">
                  <c:v>0.45283018867924502</c:v>
                </c:pt>
                <c:pt idx="356">
                  <c:v>0.45283018867924502</c:v>
                </c:pt>
                <c:pt idx="357">
                  <c:v>0.45283018867924502</c:v>
                </c:pt>
                <c:pt idx="358">
                  <c:v>0.45283018867924502</c:v>
                </c:pt>
                <c:pt idx="359">
                  <c:v>0.45283018867924502</c:v>
                </c:pt>
                <c:pt idx="360">
                  <c:v>0.45283018867924502</c:v>
                </c:pt>
                <c:pt idx="361">
                  <c:v>0.45283018867924502</c:v>
                </c:pt>
                <c:pt idx="362">
                  <c:v>0.47169811320754701</c:v>
                </c:pt>
                <c:pt idx="363">
                  <c:v>0.54716981132075504</c:v>
                </c:pt>
                <c:pt idx="364">
                  <c:v>1.0754716981132071</c:v>
                </c:pt>
                <c:pt idx="365">
                  <c:v>1.1320754716981141</c:v>
                </c:pt>
                <c:pt idx="366">
                  <c:v>1.037735849056604</c:v>
                </c:pt>
                <c:pt idx="367">
                  <c:v>0.47169811320754701</c:v>
                </c:pt>
                <c:pt idx="368">
                  <c:v>0.47169811320754701</c:v>
                </c:pt>
                <c:pt idx="369">
                  <c:v>0.47169811320754701</c:v>
                </c:pt>
                <c:pt idx="370">
                  <c:v>0.490566037735849</c:v>
                </c:pt>
                <c:pt idx="371">
                  <c:v>0.490566037735849</c:v>
                </c:pt>
                <c:pt idx="372">
                  <c:v>0.52830188679245305</c:v>
                </c:pt>
                <c:pt idx="373">
                  <c:v>0.54716981132075504</c:v>
                </c:pt>
                <c:pt idx="374">
                  <c:v>0.56603773584905703</c:v>
                </c:pt>
                <c:pt idx="375">
                  <c:v>0.60377358490566002</c:v>
                </c:pt>
                <c:pt idx="376">
                  <c:v>0.64150943396226401</c:v>
                </c:pt>
                <c:pt idx="377">
                  <c:v>0.69811320754716999</c:v>
                </c:pt>
                <c:pt idx="378">
                  <c:v>0.73584905660377398</c:v>
                </c:pt>
                <c:pt idx="379">
                  <c:v>0.73584905660377398</c:v>
                </c:pt>
                <c:pt idx="380">
                  <c:v>0.679245283018868</c:v>
                </c:pt>
                <c:pt idx="381">
                  <c:v>0.58490566037735903</c:v>
                </c:pt>
                <c:pt idx="382">
                  <c:v>0.52830188679245305</c:v>
                </c:pt>
                <c:pt idx="383">
                  <c:v>0.50943396226415105</c:v>
                </c:pt>
                <c:pt idx="384">
                  <c:v>0.50943396226415105</c:v>
                </c:pt>
                <c:pt idx="385">
                  <c:v>0.50943396226415105</c:v>
                </c:pt>
                <c:pt idx="386">
                  <c:v>0.50943396226415105</c:v>
                </c:pt>
                <c:pt idx="387">
                  <c:v>0.50943396226415105</c:v>
                </c:pt>
                <c:pt idx="388">
                  <c:v>0.50943396226415105</c:v>
                </c:pt>
                <c:pt idx="389">
                  <c:v>0.50943396226415105</c:v>
                </c:pt>
                <c:pt idx="390">
                  <c:v>0.50943396226415105</c:v>
                </c:pt>
                <c:pt idx="391">
                  <c:v>0.50943396226415105</c:v>
                </c:pt>
                <c:pt idx="392">
                  <c:v>0.50943396226415105</c:v>
                </c:pt>
                <c:pt idx="393">
                  <c:v>0.490566037735849</c:v>
                </c:pt>
                <c:pt idx="394">
                  <c:v>0.490566037735849</c:v>
                </c:pt>
                <c:pt idx="395">
                  <c:v>0.490566037735849</c:v>
                </c:pt>
                <c:pt idx="396">
                  <c:v>0.490566037735849</c:v>
                </c:pt>
                <c:pt idx="397">
                  <c:v>0.490566037735849</c:v>
                </c:pt>
                <c:pt idx="398">
                  <c:v>0.490566037735849</c:v>
                </c:pt>
                <c:pt idx="399">
                  <c:v>0.47169811320754701</c:v>
                </c:pt>
                <c:pt idx="400">
                  <c:v>0.47169811320754701</c:v>
                </c:pt>
                <c:pt idx="401">
                  <c:v>0.45283018867924502</c:v>
                </c:pt>
                <c:pt idx="402">
                  <c:v>0.45283018867924502</c:v>
                </c:pt>
                <c:pt idx="403">
                  <c:v>0.43396226415094302</c:v>
                </c:pt>
                <c:pt idx="404">
                  <c:v>0.41509433962264197</c:v>
                </c:pt>
                <c:pt idx="405">
                  <c:v>0.39622641509433998</c:v>
                </c:pt>
                <c:pt idx="406">
                  <c:v>0.37735849056603799</c:v>
                </c:pt>
                <c:pt idx="407">
                  <c:v>0.35849056603773599</c:v>
                </c:pt>
                <c:pt idx="408">
                  <c:v>0.35849056603773599</c:v>
                </c:pt>
                <c:pt idx="409">
                  <c:v>0.54716981132075504</c:v>
                </c:pt>
                <c:pt idx="410">
                  <c:v>0.86792452830188704</c:v>
                </c:pt>
                <c:pt idx="411">
                  <c:v>1.0188679245283021</c:v>
                </c:pt>
                <c:pt idx="412">
                  <c:v>0.84905660377358505</c:v>
                </c:pt>
                <c:pt idx="413">
                  <c:v>0.43396226415094302</c:v>
                </c:pt>
                <c:pt idx="414">
                  <c:v>0.35849056603773599</c:v>
                </c:pt>
                <c:pt idx="415">
                  <c:v>0.35849056603773599</c:v>
                </c:pt>
                <c:pt idx="416">
                  <c:v>0.35849056603773599</c:v>
                </c:pt>
                <c:pt idx="417">
                  <c:v>0.35849056603773599</c:v>
                </c:pt>
                <c:pt idx="418">
                  <c:v>0.37735849056603799</c:v>
                </c:pt>
                <c:pt idx="419">
                  <c:v>0.43396226415094302</c:v>
                </c:pt>
                <c:pt idx="420">
                  <c:v>0.47169811320754701</c:v>
                </c:pt>
                <c:pt idx="421">
                  <c:v>0.50943396226415105</c:v>
                </c:pt>
                <c:pt idx="422">
                  <c:v>0.54716981132075504</c:v>
                </c:pt>
                <c:pt idx="423">
                  <c:v>0.58490566037735903</c:v>
                </c:pt>
                <c:pt idx="424">
                  <c:v>0.62264150943396201</c:v>
                </c:pt>
                <c:pt idx="425">
                  <c:v>0.60377358490566002</c:v>
                </c:pt>
                <c:pt idx="426">
                  <c:v>0.54716981132075504</c:v>
                </c:pt>
                <c:pt idx="427">
                  <c:v>0.52830188679245305</c:v>
                </c:pt>
                <c:pt idx="428">
                  <c:v>0.45283018867924502</c:v>
                </c:pt>
                <c:pt idx="429">
                  <c:v>0.43396226415094302</c:v>
                </c:pt>
                <c:pt idx="430">
                  <c:v>0.45283018867924502</c:v>
                </c:pt>
                <c:pt idx="431">
                  <c:v>0.47169811320754701</c:v>
                </c:pt>
                <c:pt idx="432">
                  <c:v>0.50943396226415105</c:v>
                </c:pt>
                <c:pt idx="433">
                  <c:v>0.54716981132075504</c:v>
                </c:pt>
                <c:pt idx="434">
                  <c:v>0.58490566037735903</c:v>
                </c:pt>
                <c:pt idx="435">
                  <c:v>0.60377358490566002</c:v>
                </c:pt>
                <c:pt idx="436">
                  <c:v>0.62264150943396201</c:v>
                </c:pt>
                <c:pt idx="437">
                  <c:v>0.62264150943396201</c:v>
                </c:pt>
                <c:pt idx="438">
                  <c:v>0.62264150943396201</c:v>
                </c:pt>
                <c:pt idx="439">
                  <c:v>0.60377358490566002</c:v>
                </c:pt>
                <c:pt idx="440">
                  <c:v>0.58490566037735903</c:v>
                </c:pt>
                <c:pt idx="441">
                  <c:v>0.56603773584905703</c:v>
                </c:pt>
                <c:pt idx="442">
                  <c:v>0.56603773584905703</c:v>
                </c:pt>
                <c:pt idx="443">
                  <c:v>0.54716981132075504</c:v>
                </c:pt>
                <c:pt idx="444">
                  <c:v>0.54716981132075504</c:v>
                </c:pt>
                <c:pt idx="445">
                  <c:v>0.52830188679245305</c:v>
                </c:pt>
                <c:pt idx="446">
                  <c:v>0.50943396226415105</c:v>
                </c:pt>
                <c:pt idx="447">
                  <c:v>0.490566037735849</c:v>
                </c:pt>
                <c:pt idx="448">
                  <c:v>0.490566037735849</c:v>
                </c:pt>
                <c:pt idx="449">
                  <c:v>0.490566037735849</c:v>
                </c:pt>
                <c:pt idx="450">
                  <c:v>0.47169811320754701</c:v>
                </c:pt>
                <c:pt idx="451">
                  <c:v>0.490566037735849</c:v>
                </c:pt>
                <c:pt idx="452">
                  <c:v>0.490566037735849</c:v>
                </c:pt>
                <c:pt idx="453">
                  <c:v>0.50943396226415105</c:v>
                </c:pt>
                <c:pt idx="454">
                  <c:v>0.86792452830188704</c:v>
                </c:pt>
                <c:pt idx="455">
                  <c:v>1.1320754716981141</c:v>
                </c:pt>
                <c:pt idx="456">
                  <c:v>1.1698113207547169</c:v>
                </c:pt>
                <c:pt idx="457">
                  <c:v>1.188679245283019</c:v>
                </c:pt>
                <c:pt idx="458">
                  <c:v>0.71698113207547198</c:v>
                </c:pt>
                <c:pt idx="459">
                  <c:v>0.71698113207547198</c:v>
                </c:pt>
                <c:pt idx="460">
                  <c:v>0.69811320754716999</c:v>
                </c:pt>
                <c:pt idx="461">
                  <c:v>0.660377358490566</c:v>
                </c:pt>
                <c:pt idx="462">
                  <c:v>0.64150943396226401</c:v>
                </c:pt>
                <c:pt idx="463">
                  <c:v>0.62264150943396201</c:v>
                </c:pt>
                <c:pt idx="464">
                  <c:v>0.60377358490566002</c:v>
                </c:pt>
                <c:pt idx="465">
                  <c:v>0.60377358490566002</c:v>
                </c:pt>
                <c:pt idx="466">
                  <c:v>0.58490566037735903</c:v>
                </c:pt>
                <c:pt idx="467">
                  <c:v>0.62264150943396201</c:v>
                </c:pt>
                <c:pt idx="468">
                  <c:v>0.64150943396226401</c:v>
                </c:pt>
                <c:pt idx="469">
                  <c:v>0.64150943396226401</c:v>
                </c:pt>
                <c:pt idx="470">
                  <c:v>0.62264150943396201</c:v>
                </c:pt>
                <c:pt idx="471">
                  <c:v>0.50943396226415105</c:v>
                </c:pt>
                <c:pt idx="472">
                  <c:v>0.39622641509433998</c:v>
                </c:pt>
                <c:pt idx="473">
                  <c:v>0.30188679245283001</c:v>
                </c:pt>
                <c:pt idx="474">
                  <c:v>0.20754716981132099</c:v>
                </c:pt>
                <c:pt idx="475">
                  <c:v>0.18867924528301899</c:v>
                </c:pt>
                <c:pt idx="476">
                  <c:v>0.169811320754717</c:v>
                </c:pt>
                <c:pt idx="477">
                  <c:v>0.15094339622641501</c:v>
                </c:pt>
                <c:pt idx="478">
                  <c:v>0.15094339622641501</c:v>
                </c:pt>
                <c:pt idx="479">
                  <c:v>0.15094339622641501</c:v>
                </c:pt>
                <c:pt idx="480">
                  <c:v>0.15094339622641501</c:v>
                </c:pt>
                <c:pt idx="481">
                  <c:v>0.15094339622641501</c:v>
                </c:pt>
                <c:pt idx="482">
                  <c:v>0.15094339622641501</c:v>
                </c:pt>
                <c:pt idx="483">
                  <c:v>0.18867924528301899</c:v>
                </c:pt>
                <c:pt idx="484">
                  <c:v>0.20754716981132099</c:v>
                </c:pt>
                <c:pt idx="485">
                  <c:v>0.22641509433962301</c:v>
                </c:pt>
                <c:pt idx="486">
                  <c:v>0.26415094339622602</c:v>
                </c:pt>
                <c:pt idx="487">
                  <c:v>0.28301886792452802</c:v>
                </c:pt>
                <c:pt idx="488">
                  <c:v>0.320754716981132</c:v>
                </c:pt>
                <c:pt idx="489">
                  <c:v>0.339622641509434</c:v>
                </c:pt>
                <c:pt idx="490">
                  <c:v>0.43396226415094302</c:v>
                </c:pt>
                <c:pt idx="491">
                  <c:v>0.43396226415094302</c:v>
                </c:pt>
                <c:pt idx="492">
                  <c:v>0.47169811320754701</c:v>
                </c:pt>
                <c:pt idx="493">
                  <c:v>0.490566037735849</c:v>
                </c:pt>
                <c:pt idx="494">
                  <c:v>0.50943396226415105</c:v>
                </c:pt>
                <c:pt idx="495">
                  <c:v>0.52830188679245305</c:v>
                </c:pt>
                <c:pt idx="496">
                  <c:v>0.52830188679245305</c:v>
                </c:pt>
                <c:pt idx="497">
                  <c:v>0.50943396226415105</c:v>
                </c:pt>
                <c:pt idx="498">
                  <c:v>0.47169811320754701</c:v>
                </c:pt>
                <c:pt idx="499">
                  <c:v>0.47169811320754701</c:v>
                </c:pt>
                <c:pt idx="500">
                  <c:v>0.45283018867924502</c:v>
                </c:pt>
                <c:pt idx="501">
                  <c:v>1.0566037735849061</c:v>
                </c:pt>
                <c:pt idx="502">
                  <c:v>1.2075471698113209</c:v>
                </c:pt>
                <c:pt idx="503">
                  <c:v>1.1132075471698111</c:v>
                </c:pt>
                <c:pt idx="504">
                  <c:v>0.41509433962264197</c:v>
                </c:pt>
                <c:pt idx="505">
                  <c:v>0.41509433962264197</c:v>
                </c:pt>
                <c:pt idx="506">
                  <c:v>0.43396226415094302</c:v>
                </c:pt>
                <c:pt idx="507">
                  <c:v>0.43396226415094302</c:v>
                </c:pt>
                <c:pt idx="508">
                  <c:v>0.45283018867924502</c:v>
                </c:pt>
                <c:pt idx="509">
                  <c:v>0.47169811320754701</c:v>
                </c:pt>
                <c:pt idx="510">
                  <c:v>0.490566037735849</c:v>
                </c:pt>
                <c:pt idx="511">
                  <c:v>0.52830188679245305</c:v>
                </c:pt>
                <c:pt idx="512">
                  <c:v>0.56603773584905703</c:v>
                </c:pt>
                <c:pt idx="513">
                  <c:v>0.60377358490566002</c:v>
                </c:pt>
                <c:pt idx="514">
                  <c:v>0.660377358490566</c:v>
                </c:pt>
                <c:pt idx="515">
                  <c:v>0.679245283018868</c:v>
                </c:pt>
                <c:pt idx="516">
                  <c:v>0.660377358490566</c:v>
                </c:pt>
                <c:pt idx="517">
                  <c:v>0.62264150943396201</c:v>
                </c:pt>
                <c:pt idx="518">
                  <c:v>0.56603773584905703</c:v>
                </c:pt>
                <c:pt idx="519">
                  <c:v>0.50943396226415105</c:v>
                </c:pt>
                <c:pt idx="520">
                  <c:v>0.45283018867924502</c:v>
                </c:pt>
                <c:pt idx="521">
                  <c:v>0.47169811320754701</c:v>
                </c:pt>
                <c:pt idx="522">
                  <c:v>0.47169811320754701</c:v>
                </c:pt>
                <c:pt idx="523">
                  <c:v>0.47169811320754701</c:v>
                </c:pt>
                <c:pt idx="524">
                  <c:v>0.45283018867924502</c:v>
                </c:pt>
                <c:pt idx="525">
                  <c:v>0.45283018867924502</c:v>
                </c:pt>
                <c:pt idx="526">
                  <c:v>0.45283018867924502</c:v>
                </c:pt>
                <c:pt idx="527">
                  <c:v>0.45283018867924502</c:v>
                </c:pt>
                <c:pt idx="528">
                  <c:v>0.43396226415094302</c:v>
                </c:pt>
                <c:pt idx="529">
                  <c:v>0.43396226415094302</c:v>
                </c:pt>
                <c:pt idx="530">
                  <c:v>0.41509433962264197</c:v>
                </c:pt>
                <c:pt idx="531">
                  <c:v>0.41509433962264197</c:v>
                </c:pt>
                <c:pt idx="532">
                  <c:v>0.41509433962264197</c:v>
                </c:pt>
                <c:pt idx="533">
                  <c:v>0.41509433962264197</c:v>
                </c:pt>
                <c:pt idx="534">
                  <c:v>0.39622641509433998</c:v>
                </c:pt>
                <c:pt idx="535">
                  <c:v>0.39622641509433998</c:v>
                </c:pt>
                <c:pt idx="536">
                  <c:v>0.39622641509433998</c:v>
                </c:pt>
                <c:pt idx="537">
                  <c:v>0.37735849056603799</c:v>
                </c:pt>
                <c:pt idx="538">
                  <c:v>0.37735849056603799</c:v>
                </c:pt>
                <c:pt idx="539">
                  <c:v>0.37735849056603799</c:v>
                </c:pt>
                <c:pt idx="540">
                  <c:v>0.37735849056603799</c:v>
                </c:pt>
                <c:pt idx="541">
                  <c:v>0.37735849056603799</c:v>
                </c:pt>
                <c:pt idx="542">
                  <c:v>0.37735849056603799</c:v>
                </c:pt>
                <c:pt idx="543">
                  <c:v>0.37735849056603799</c:v>
                </c:pt>
                <c:pt idx="544">
                  <c:v>0.37735849056603799</c:v>
                </c:pt>
                <c:pt idx="545">
                  <c:v>0.37735849056603799</c:v>
                </c:pt>
                <c:pt idx="546">
                  <c:v>0.39622641509433998</c:v>
                </c:pt>
                <c:pt idx="547">
                  <c:v>0.41509433962264197</c:v>
                </c:pt>
                <c:pt idx="548">
                  <c:v>0.45283018867924502</c:v>
                </c:pt>
                <c:pt idx="549">
                  <c:v>0.50943396226415105</c:v>
                </c:pt>
                <c:pt idx="550">
                  <c:v>0.679245283018868</c:v>
                </c:pt>
                <c:pt idx="551">
                  <c:v>1.188679245283019</c:v>
                </c:pt>
                <c:pt idx="552">
                  <c:v>1.2075471698113209</c:v>
                </c:pt>
                <c:pt idx="553">
                  <c:v>1.0188679245283021</c:v>
                </c:pt>
                <c:pt idx="554">
                  <c:v>0.54716981132075504</c:v>
                </c:pt>
                <c:pt idx="555">
                  <c:v>0.490566037735849</c:v>
                </c:pt>
                <c:pt idx="556">
                  <c:v>0.50943396226415105</c:v>
                </c:pt>
                <c:pt idx="557">
                  <c:v>0.52830188679245305</c:v>
                </c:pt>
                <c:pt idx="558">
                  <c:v>0.52830188679245305</c:v>
                </c:pt>
                <c:pt idx="559">
                  <c:v>0.56603773584905703</c:v>
                </c:pt>
                <c:pt idx="560">
                  <c:v>0.60377358490566002</c:v>
                </c:pt>
                <c:pt idx="561">
                  <c:v>0.64150943396226401</c:v>
                </c:pt>
                <c:pt idx="562">
                  <c:v>0.679245283018868</c:v>
                </c:pt>
                <c:pt idx="563">
                  <c:v>0.73584905660377398</c:v>
                </c:pt>
                <c:pt idx="564">
                  <c:v>0.73584905660377398</c:v>
                </c:pt>
                <c:pt idx="565">
                  <c:v>0.69811320754716999</c:v>
                </c:pt>
                <c:pt idx="566">
                  <c:v>0.62264150943396201</c:v>
                </c:pt>
                <c:pt idx="567">
                  <c:v>0.54716981132075504</c:v>
                </c:pt>
                <c:pt idx="568">
                  <c:v>0.490566037735849</c:v>
                </c:pt>
                <c:pt idx="569">
                  <c:v>0.45283018867924502</c:v>
                </c:pt>
                <c:pt idx="570">
                  <c:v>0.41509433962264197</c:v>
                </c:pt>
                <c:pt idx="571">
                  <c:v>0.39622641509433998</c:v>
                </c:pt>
                <c:pt idx="572">
                  <c:v>0.37735849056603799</c:v>
                </c:pt>
                <c:pt idx="573">
                  <c:v>0.35849056603773599</c:v>
                </c:pt>
                <c:pt idx="574">
                  <c:v>0.339622641509434</c:v>
                </c:pt>
                <c:pt idx="575">
                  <c:v>0.320754716981132</c:v>
                </c:pt>
                <c:pt idx="576">
                  <c:v>0.30188679245283001</c:v>
                </c:pt>
                <c:pt idx="577">
                  <c:v>0.28301886792452802</c:v>
                </c:pt>
                <c:pt idx="578">
                  <c:v>0.245283018867925</c:v>
                </c:pt>
                <c:pt idx="579">
                  <c:v>0.20754716981132099</c:v>
                </c:pt>
                <c:pt idx="580">
                  <c:v>0.18867924528301899</c:v>
                </c:pt>
                <c:pt idx="581">
                  <c:v>0.15094339622641501</c:v>
                </c:pt>
                <c:pt idx="582">
                  <c:v>0.15094339622641501</c:v>
                </c:pt>
                <c:pt idx="583">
                  <c:v>0.15094339622641501</c:v>
                </c:pt>
                <c:pt idx="584">
                  <c:v>0.15094339622641501</c:v>
                </c:pt>
                <c:pt idx="585">
                  <c:v>0.169811320754717</c:v>
                </c:pt>
                <c:pt idx="586">
                  <c:v>0.18867924528301899</c:v>
                </c:pt>
                <c:pt idx="587">
                  <c:v>0.20754716981132099</c:v>
                </c:pt>
                <c:pt idx="588">
                  <c:v>0.22641509433962301</c:v>
                </c:pt>
                <c:pt idx="589">
                  <c:v>0.245283018867925</c:v>
                </c:pt>
                <c:pt idx="590">
                  <c:v>0.28301886792452802</c:v>
                </c:pt>
                <c:pt idx="591">
                  <c:v>0.30188679245283001</c:v>
                </c:pt>
                <c:pt idx="592">
                  <c:v>0.339622641509434</c:v>
                </c:pt>
                <c:pt idx="593">
                  <c:v>0.339622641509434</c:v>
                </c:pt>
                <c:pt idx="594">
                  <c:v>0.37735849056603799</c:v>
                </c:pt>
                <c:pt idx="595">
                  <c:v>0.62264150943396201</c:v>
                </c:pt>
                <c:pt idx="596">
                  <c:v>0.73584905660377398</c:v>
                </c:pt>
                <c:pt idx="597">
                  <c:v>1.1132075471698111</c:v>
                </c:pt>
                <c:pt idx="598">
                  <c:v>1.226415094339623</c:v>
                </c:pt>
                <c:pt idx="599">
                  <c:v>0.58490566037735903</c:v>
                </c:pt>
                <c:pt idx="600">
                  <c:v>0.50943396226415105</c:v>
                </c:pt>
                <c:pt idx="601">
                  <c:v>0.52830188679245305</c:v>
                </c:pt>
                <c:pt idx="602">
                  <c:v>0.52830188679245305</c:v>
                </c:pt>
                <c:pt idx="603">
                  <c:v>0.52830188679245305</c:v>
                </c:pt>
                <c:pt idx="604">
                  <c:v>0.54716981132075504</c:v>
                </c:pt>
                <c:pt idx="605">
                  <c:v>0.56603773584905703</c:v>
                </c:pt>
                <c:pt idx="606">
                  <c:v>0.58490566037735903</c:v>
                </c:pt>
                <c:pt idx="607">
                  <c:v>0.60377358490566002</c:v>
                </c:pt>
                <c:pt idx="608">
                  <c:v>0.62264150943396201</c:v>
                </c:pt>
                <c:pt idx="609">
                  <c:v>0.64150943396226401</c:v>
                </c:pt>
                <c:pt idx="610">
                  <c:v>0.660377358490566</c:v>
                </c:pt>
                <c:pt idx="611">
                  <c:v>0.62264150943396201</c:v>
                </c:pt>
                <c:pt idx="612">
                  <c:v>0.56603773584905703</c:v>
                </c:pt>
                <c:pt idx="613">
                  <c:v>0.50943396226415105</c:v>
                </c:pt>
                <c:pt idx="614">
                  <c:v>0.39622641509433998</c:v>
                </c:pt>
                <c:pt idx="615">
                  <c:v>0</c:v>
                </c:pt>
                <c:pt idx="616">
                  <c:v>0</c:v>
                </c:pt>
                <c:pt idx="617">
                  <c:v>0</c:v>
                </c:pt>
                <c:pt idx="618">
                  <c:v>0</c:v>
                </c:pt>
                <c:pt idx="619">
                  <c:v>0</c:v>
                </c:pt>
              </c:numCache>
            </c:numRef>
          </c:yVal>
          <c:smooth val="1"/>
        </c:ser>
        <c:dLbls>
          <c:showLegendKey val="0"/>
          <c:showVal val="0"/>
          <c:showCatName val="0"/>
          <c:showSerName val="0"/>
          <c:showPercent val="0"/>
          <c:showBubbleSize val="0"/>
        </c:dLbls>
        <c:axId val="89157632"/>
        <c:axId val="89159552"/>
      </c:scatterChart>
      <c:valAx>
        <c:axId val="89157632"/>
        <c:scaling>
          <c:orientation val="minMax"/>
          <c:max val="12"/>
        </c:scaling>
        <c:delete val="0"/>
        <c:axPos val="b"/>
        <c:title>
          <c:tx>
            <c:rich>
              <a:bodyPr/>
              <a:lstStyle/>
              <a:p>
                <a:pPr>
                  <a:defRPr/>
                </a:pPr>
                <a:r>
                  <a:rPr lang="en-US"/>
                  <a:t>Time (s)</a:t>
                </a:r>
              </a:p>
            </c:rich>
          </c:tx>
          <c:layout/>
          <c:overlay val="0"/>
        </c:title>
        <c:numFmt formatCode="General" sourceLinked="1"/>
        <c:majorTickMark val="cross"/>
        <c:minorTickMark val="in"/>
        <c:tickLblPos val="nextTo"/>
        <c:crossAx val="89159552"/>
        <c:crosses val="autoZero"/>
        <c:crossBetween val="midCat"/>
      </c:valAx>
      <c:valAx>
        <c:axId val="89159552"/>
        <c:scaling>
          <c:orientation val="minMax"/>
          <c:max val="2"/>
          <c:min val="0.1"/>
        </c:scaling>
        <c:delete val="0"/>
        <c:axPos val="l"/>
        <c:title>
          <c:tx>
            <c:rich>
              <a:bodyPr rot="-5400000" vert="horz"/>
              <a:lstStyle/>
              <a:p>
                <a:pPr>
                  <a:defRPr/>
                </a:pPr>
                <a:r>
                  <a:rPr lang="en-US"/>
                  <a:t>Potential (mV)</a:t>
                </a:r>
              </a:p>
            </c:rich>
          </c:tx>
          <c:layout/>
          <c:overlay val="0"/>
        </c:title>
        <c:numFmt formatCode="General" sourceLinked="1"/>
        <c:majorTickMark val="cross"/>
        <c:minorTickMark val="in"/>
        <c:tickLblPos val="nextTo"/>
        <c:crossAx val="89157632"/>
        <c:crosses val="autoZero"/>
        <c:crossBetween val="midCat"/>
      </c:valAx>
    </c:plotArea>
    <c:legend>
      <c:legendPos val="r"/>
      <c:layout>
        <c:manualLayout>
          <c:xMode val="edge"/>
          <c:yMode val="edge"/>
          <c:x val="0.83743957690285598"/>
          <c:y val="0.16399232564786301"/>
          <c:w val="0.157287210112555"/>
          <c:h val="0.483030065747174"/>
        </c:manualLayout>
      </c:layout>
      <c:overlay val="0"/>
    </c:legend>
    <c:plotVisOnly val="1"/>
    <c:dispBlanksAs val="gap"/>
    <c:showDLblsOverMax val="0"/>
  </c:chart>
  <c:txPr>
    <a:bodyPr/>
    <a:lstStyle/>
    <a:p>
      <a:pPr>
        <a:defRPr sz="20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5677913837487"/>
          <c:y val="2.545030047292051E-2"/>
          <c:w val="0.8562774032811834"/>
          <c:h val="0.85980520125824667"/>
        </c:manualLayout>
      </c:layout>
      <c:scatterChart>
        <c:scatterStyle val="lineMarker"/>
        <c:varyColors val="0"/>
        <c:ser>
          <c:idx val="0"/>
          <c:order val="0"/>
          <c:tx>
            <c:v>Textile Electrode</c:v>
          </c:tx>
          <c:spPr>
            <a:ln w="28575">
              <a:noFill/>
            </a:ln>
          </c:spPr>
          <c:marker>
            <c:symbol val="diamond"/>
            <c:size val="12"/>
            <c:spPr>
              <a:solidFill>
                <a:srgbClr val="92D050"/>
              </a:solidFill>
              <a:ln>
                <a:solidFill>
                  <a:srgbClr val="92D050"/>
                </a:solidFill>
              </a:ln>
            </c:spPr>
          </c:marker>
          <c:xVal>
            <c:numRef>
              <c:f>data!$B$31:$B$40</c:f>
              <c:numCache>
                <c:formatCode>General</c:formatCode>
                <c:ptCount val="10"/>
                <c:pt idx="0">
                  <c:v>1</c:v>
                </c:pt>
                <c:pt idx="1">
                  <c:v>1</c:v>
                </c:pt>
                <c:pt idx="2">
                  <c:v>13</c:v>
                </c:pt>
                <c:pt idx="3">
                  <c:v>13</c:v>
                </c:pt>
                <c:pt idx="4">
                  <c:v>25</c:v>
                </c:pt>
                <c:pt idx="5">
                  <c:v>25</c:v>
                </c:pt>
                <c:pt idx="6">
                  <c:v>37</c:v>
                </c:pt>
                <c:pt idx="7">
                  <c:v>37</c:v>
                </c:pt>
                <c:pt idx="8">
                  <c:v>49</c:v>
                </c:pt>
                <c:pt idx="9">
                  <c:v>49</c:v>
                </c:pt>
              </c:numCache>
            </c:numRef>
          </c:xVal>
          <c:yVal>
            <c:numRef>
              <c:f>data!$C$31:$C$40</c:f>
              <c:numCache>
                <c:formatCode>General</c:formatCode>
                <c:ptCount val="10"/>
                <c:pt idx="0">
                  <c:v>8648</c:v>
                </c:pt>
                <c:pt idx="1">
                  <c:v>8018</c:v>
                </c:pt>
                <c:pt idx="2">
                  <c:v>25339</c:v>
                </c:pt>
                <c:pt idx="3">
                  <c:v>24960</c:v>
                </c:pt>
                <c:pt idx="4">
                  <c:v>3620</c:v>
                </c:pt>
                <c:pt idx="5">
                  <c:v>10340</c:v>
                </c:pt>
                <c:pt idx="6">
                  <c:v>21451</c:v>
                </c:pt>
                <c:pt idx="7">
                  <c:v>17784</c:v>
                </c:pt>
                <c:pt idx="8">
                  <c:v>7183</c:v>
                </c:pt>
                <c:pt idx="9">
                  <c:v>3063</c:v>
                </c:pt>
              </c:numCache>
            </c:numRef>
          </c:yVal>
          <c:smooth val="0"/>
        </c:ser>
        <c:ser>
          <c:idx val="1"/>
          <c:order val="1"/>
          <c:tx>
            <c:v>3M Electrode</c:v>
          </c:tx>
          <c:spPr>
            <a:ln w="28575">
              <a:noFill/>
            </a:ln>
          </c:spPr>
          <c:marker>
            <c:symbol val="square"/>
            <c:size val="12"/>
            <c:spPr>
              <a:solidFill>
                <a:srgbClr val="04968F"/>
              </a:solidFill>
              <a:ln>
                <a:solidFill>
                  <a:srgbClr val="04968F"/>
                </a:solidFill>
              </a:ln>
            </c:spPr>
          </c:marker>
          <c:trendline>
            <c:spPr>
              <a:ln w="25400">
                <a:solidFill>
                  <a:srgbClr val="04968F"/>
                </a:solidFill>
              </a:ln>
            </c:spPr>
            <c:trendlineType val="exp"/>
            <c:dispRSqr val="1"/>
            <c:dispEq val="1"/>
            <c:trendlineLbl>
              <c:layout>
                <c:manualLayout>
                  <c:x val="-1.9542739146843235E-2"/>
                  <c:y val="-5.9075784006449347E-2"/>
                </c:manualLayout>
              </c:layout>
              <c:numFmt formatCode="General" sourceLinked="0"/>
            </c:trendlineLbl>
          </c:trendline>
          <c:xVal>
            <c:numRef>
              <c:f>data!$B$31:$B$40</c:f>
              <c:numCache>
                <c:formatCode>General</c:formatCode>
                <c:ptCount val="10"/>
                <c:pt idx="0">
                  <c:v>1</c:v>
                </c:pt>
                <c:pt idx="1">
                  <c:v>1</c:v>
                </c:pt>
                <c:pt idx="2">
                  <c:v>13</c:v>
                </c:pt>
                <c:pt idx="3">
                  <c:v>13</c:v>
                </c:pt>
                <c:pt idx="4">
                  <c:v>25</c:v>
                </c:pt>
                <c:pt idx="5">
                  <c:v>25</c:v>
                </c:pt>
                <c:pt idx="6">
                  <c:v>37</c:v>
                </c:pt>
                <c:pt idx="7">
                  <c:v>37</c:v>
                </c:pt>
                <c:pt idx="8">
                  <c:v>49</c:v>
                </c:pt>
                <c:pt idx="9">
                  <c:v>49</c:v>
                </c:pt>
              </c:numCache>
            </c:numRef>
          </c:xVal>
          <c:yVal>
            <c:numRef>
              <c:f>data!$D$31:$D$40</c:f>
              <c:numCache>
                <c:formatCode>General</c:formatCode>
                <c:ptCount val="10"/>
                <c:pt idx="0">
                  <c:v>31554</c:v>
                </c:pt>
                <c:pt idx="1">
                  <c:v>33581</c:v>
                </c:pt>
                <c:pt idx="2">
                  <c:v>5465</c:v>
                </c:pt>
                <c:pt idx="3">
                  <c:v>9640</c:v>
                </c:pt>
                <c:pt idx="4">
                  <c:v>2130</c:v>
                </c:pt>
                <c:pt idx="5">
                  <c:v>2266</c:v>
                </c:pt>
                <c:pt idx="6">
                  <c:v>759.1</c:v>
                </c:pt>
                <c:pt idx="7">
                  <c:v>570.4</c:v>
                </c:pt>
                <c:pt idx="8">
                  <c:v>268.60000000000002</c:v>
                </c:pt>
                <c:pt idx="9">
                  <c:v>346</c:v>
                </c:pt>
              </c:numCache>
            </c:numRef>
          </c:yVal>
          <c:smooth val="0"/>
        </c:ser>
        <c:dLbls>
          <c:showLegendKey val="0"/>
          <c:showVal val="0"/>
          <c:showCatName val="0"/>
          <c:showSerName val="0"/>
          <c:showPercent val="0"/>
          <c:showBubbleSize val="0"/>
        </c:dLbls>
        <c:axId val="89181568"/>
        <c:axId val="89183744"/>
      </c:scatterChart>
      <c:valAx>
        <c:axId val="89181568"/>
        <c:scaling>
          <c:orientation val="minMax"/>
          <c:max val="50"/>
        </c:scaling>
        <c:delete val="0"/>
        <c:axPos val="b"/>
        <c:title>
          <c:tx>
            <c:rich>
              <a:bodyPr/>
              <a:lstStyle/>
              <a:p>
                <a:pPr>
                  <a:defRPr/>
                </a:pPr>
                <a:r>
                  <a:rPr lang="en-US" dirty="0"/>
                  <a:t>Temperature </a:t>
                </a:r>
                <a:r>
                  <a:rPr lang="en-US" dirty="0" smtClean="0"/>
                  <a:t>(</a:t>
                </a:r>
                <a:r>
                  <a:rPr lang="en-US" sz="2000" b="1" i="0" u="none" strike="noStrike" baseline="0" dirty="0" smtClean="0">
                    <a:effectLst/>
                  </a:rPr>
                  <a:t>°</a:t>
                </a:r>
                <a:r>
                  <a:rPr lang="en-US" dirty="0" smtClean="0"/>
                  <a:t>C</a:t>
                </a:r>
                <a:r>
                  <a:rPr lang="en-US" dirty="0"/>
                  <a:t>)</a:t>
                </a:r>
              </a:p>
            </c:rich>
          </c:tx>
          <c:layout/>
          <c:overlay val="0"/>
        </c:title>
        <c:numFmt formatCode="General" sourceLinked="1"/>
        <c:majorTickMark val="cross"/>
        <c:minorTickMark val="in"/>
        <c:tickLblPos val="nextTo"/>
        <c:crossAx val="89183744"/>
        <c:crosses val="autoZero"/>
        <c:crossBetween val="midCat"/>
      </c:valAx>
      <c:valAx>
        <c:axId val="89183744"/>
        <c:scaling>
          <c:orientation val="minMax"/>
          <c:max val="35000"/>
          <c:min val="100"/>
        </c:scaling>
        <c:delete val="0"/>
        <c:axPos val="l"/>
        <c:majorGridlines>
          <c:spPr>
            <a:ln>
              <a:noFill/>
            </a:ln>
          </c:spPr>
        </c:majorGridlines>
        <c:title>
          <c:tx>
            <c:rich>
              <a:bodyPr rot="-5400000" vert="horz"/>
              <a:lstStyle/>
              <a:p>
                <a:pPr>
                  <a:defRPr/>
                </a:pPr>
                <a:r>
                  <a:rPr lang="en-US" dirty="0" smtClean="0"/>
                  <a:t>Resistance</a:t>
                </a:r>
                <a:r>
                  <a:rPr lang="en-US" baseline="0" dirty="0" smtClean="0"/>
                  <a:t> </a:t>
                </a:r>
                <a:r>
                  <a:rPr lang="en-US" dirty="0" smtClean="0"/>
                  <a:t>(Ohms</a:t>
                </a:r>
                <a:r>
                  <a:rPr lang="en-US" dirty="0"/>
                  <a:t>)</a:t>
                </a:r>
              </a:p>
            </c:rich>
          </c:tx>
          <c:layout/>
          <c:overlay val="0"/>
        </c:title>
        <c:numFmt formatCode="General" sourceLinked="1"/>
        <c:majorTickMark val="cross"/>
        <c:minorTickMark val="in"/>
        <c:tickLblPos val="nextTo"/>
        <c:crossAx val="89181568"/>
        <c:crosses val="autoZero"/>
        <c:crossBetween val="midCat"/>
      </c:valAx>
    </c:plotArea>
    <c:legend>
      <c:legendPos val="r"/>
      <c:legendEntry>
        <c:idx val="2"/>
        <c:delete val="1"/>
      </c:legendEntry>
      <c:layout>
        <c:manualLayout>
          <c:xMode val="edge"/>
          <c:yMode val="edge"/>
          <c:x val="0.78658309273162963"/>
          <c:y val="6.3900648775667965E-2"/>
          <c:w val="0.17055349642088985"/>
          <c:h val="8.8508227349788943E-2"/>
        </c:manualLayout>
      </c:layout>
      <c:overlay val="0"/>
    </c:legend>
    <c:plotVisOnly val="1"/>
    <c:dispBlanksAs val="gap"/>
    <c:showDLblsOverMax val="0"/>
  </c:chart>
  <c:txPr>
    <a:bodyPr/>
    <a:lstStyle/>
    <a:p>
      <a:pPr>
        <a:defRPr sz="20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50C66-E7A1-40FF-A3AE-A5191AF4C77E}" type="datetimeFigureOut">
              <a:rPr lang="en-US" smtClean="0"/>
              <a:pPr/>
              <a:t>2/17/2015</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04D4E-2DC6-4223-B79D-2AF692EEF175}" type="slidenum">
              <a:rPr lang="en-US" smtClean="0"/>
              <a:pPr/>
              <a:t>‹#›</a:t>
            </a:fld>
            <a:endParaRPr lang="en-US"/>
          </a:p>
        </p:txBody>
      </p:sp>
    </p:spTree>
    <p:extLst>
      <p:ext uri="{BB962C8B-B14F-4D97-AF65-F5344CB8AC3E}">
        <p14:creationId xmlns:p14="http://schemas.microsoft.com/office/powerpoint/2010/main" val="359943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9"/>
            <a:ext cx="25727184" cy="9173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438" indent="0" algn="ctr">
              <a:buNone/>
              <a:defRPr>
                <a:solidFill>
                  <a:schemeClr val="tx1">
                    <a:tint val="75000"/>
                  </a:schemeClr>
                </a:solidFill>
              </a:defRPr>
            </a:lvl2pPr>
            <a:lvl3pPr marL="4174876" indent="0" algn="ctr">
              <a:buNone/>
              <a:defRPr>
                <a:solidFill>
                  <a:schemeClr val="tx1">
                    <a:tint val="75000"/>
                  </a:schemeClr>
                </a:solidFill>
              </a:defRPr>
            </a:lvl3pPr>
            <a:lvl4pPr marL="6262314" indent="0" algn="ctr">
              <a:buNone/>
              <a:defRPr>
                <a:solidFill>
                  <a:schemeClr val="tx1">
                    <a:tint val="75000"/>
                  </a:schemeClr>
                </a:solidFill>
              </a:defRPr>
            </a:lvl4pPr>
            <a:lvl5pPr marL="8349752" indent="0" algn="ctr">
              <a:buNone/>
              <a:defRPr>
                <a:solidFill>
                  <a:schemeClr val="tx1">
                    <a:tint val="75000"/>
                  </a:schemeClr>
                </a:solidFill>
              </a:defRPr>
            </a:lvl5pPr>
            <a:lvl6pPr marL="10437190" indent="0" algn="ctr">
              <a:buNone/>
              <a:defRPr>
                <a:solidFill>
                  <a:schemeClr val="tx1">
                    <a:tint val="75000"/>
                  </a:schemeClr>
                </a:solidFill>
              </a:defRPr>
            </a:lvl6pPr>
            <a:lvl7pPr marL="12524628" indent="0" algn="ctr">
              <a:buNone/>
              <a:defRPr>
                <a:solidFill>
                  <a:schemeClr val="tx1">
                    <a:tint val="75000"/>
                  </a:schemeClr>
                </a:solidFill>
              </a:defRPr>
            </a:lvl7pPr>
            <a:lvl8pPr marL="14612066" indent="0" algn="ctr">
              <a:buNone/>
              <a:defRPr>
                <a:solidFill>
                  <a:schemeClr val="tx1">
                    <a:tint val="75000"/>
                  </a:schemeClr>
                </a:solidFill>
              </a:defRPr>
            </a:lvl8pPr>
            <a:lvl9pPr marL="166995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02D06F-751F-41B7-BE4E-9D239023F53E}"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2D06F-751F-41B7-BE4E-9D239023F53E}"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57829" y="2288308"/>
            <a:ext cx="5107605" cy="4867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025" y="2288308"/>
            <a:ext cx="14818356" cy="4867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2D06F-751F-41B7-BE4E-9D239023F53E}"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2D06F-751F-41B7-BE4E-9D239023F53E}"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7" y="27499262"/>
            <a:ext cx="25727184" cy="8499411"/>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7" y="18138029"/>
            <a:ext cx="25727184" cy="9361235"/>
          </a:xfrm>
        </p:spPr>
        <p:txBody>
          <a:bodyPr anchor="b"/>
          <a:lstStyle>
            <a:lvl1pPr marL="0" indent="0">
              <a:buNone/>
              <a:defRPr sz="9100">
                <a:solidFill>
                  <a:schemeClr val="tx1">
                    <a:tint val="75000"/>
                  </a:schemeClr>
                </a:solidFill>
              </a:defRPr>
            </a:lvl1pPr>
            <a:lvl2pPr marL="2087438" indent="0">
              <a:buNone/>
              <a:defRPr sz="8200">
                <a:solidFill>
                  <a:schemeClr val="tx1">
                    <a:tint val="75000"/>
                  </a:schemeClr>
                </a:solidFill>
              </a:defRPr>
            </a:lvl2pPr>
            <a:lvl3pPr marL="4174876" indent="0">
              <a:buNone/>
              <a:defRPr sz="7300">
                <a:solidFill>
                  <a:schemeClr val="tx1">
                    <a:tint val="75000"/>
                  </a:schemeClr>
                </a:solidFill>
              </a:defRPr>
            </a:lvl3pPr>
            <a:lvl4pPr marL="6262314" indent="0">
              <a:buNone/>
              <a:defRPr sz="6400">
                <a:solidFill>
                  <a:schemeClr val="tx1">
                    <a:tint val="75000"/>
                  </a:schemeClr>
                </a:solidFill>
              </a:defRPr>
            </a:lvl4pPr>
            <a:lvl5pPr marL="8349752" indent="0">
              <a:buNone/>
              <a:defRPr sz="6400">
                <a:solidFill>
                  <a:schemeClr val="tx1">
                    <a:tint val="75000"/>
                  </a:schemeClr>
                </a:solidFill>
              </a:defRPr>
            </a:lvl5pPr>
            <a:lvl6pPr marL="10437190" indent="0">
              <a:buNone/>
              <a:defRPr sz="6400">
                <a:solidFill>
                  <a:schemeClr val="tx1">
                    <a:tint val="75000"/>
                  </a:schemeClr>
                </a:solidFill>
              </a:defRPr>
            </a:lvl6pPr>
            <a:lvl7pPr marL="12524628" indent="0">
              <a:buNone/>
              <a:defRPr sz="6400">
                <a:solidFill>
                  <a:schemeClr val="tx1">
                    <a:tint val="75000"/>
                  </a:schemeClr>
                </a:solidFill>
              </a:defRPr>
            </a:lvl7pPr>
            <a:lvl8pPr marL="14612066" indent="0">
              <a:buNone/>
              <a:defRPr sz="6400">
                <a:solidFill>
                  <a:schemeClr val="tx1">
                    <a:tint val="75000"/>
                  </a:schemeClr>
                </a:solidFill>
              </a:defRPr>
            </a:lvl8pPr>
            <a:lvl9pPr marL="16699504"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2D06F-751F-41B7-BE4E-9D239023F53E}"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025" y="13313766"/>
            <a:ext cx="9962978" cy="3765299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602458" y="13313766"/>
            <a:ext cx="9962978" cy="3765299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2D06F-751F-41B7-BE4E-9D239023F53E}"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366" y="9579175"/>
            <a:ext cx="13373303"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366" y="13571319"/>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359" y="9579175"/>
            <a:ext cx="13378555"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5359" y="13571319"/>
            <a:ext cx="13378555"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2D06F-751F-41B7-BE4E-9D239023F53E}" type="datetimeFigureOut">
              <a:rPr lang="en-US" smtClean="0"/>
              <a:pPr/>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2D06F-751F-41B7-BE4E-9D239023F53E}" type="datetimeFigureOut">
              <a:rPr lang="en-US" smtClean="0"/>
              <a:pPr/>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2D06F-751F-41B7-BE4E-9D239023F53E}" type="datetimeFigureOut">
              <a:rPr lang="en-US" smtClean="0"/>
              <a:pPr/>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6" y="1703846"/>
            <a:ext cx="9957726" cy="7251246"/>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3664" y="1703849"/>
            <a:ext cx="16920250" cy="36523698"/>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366" y="8955095"/>
            <a:ext cx="9957726" cy="29272452"/>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2D06F-751F-41B7-BE4E-9D239023F53E}"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9"/>
            <a:ext cx="18160365" cy="3536473"/>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2598" y="3823743"/>
            <a:ext cx="18160365" cy="25676543"/>
          </a:xfrm>
        </p:spPr>
        <p:txBody>
          <a:bodyPr/>
          <a:lstStyle>
            <a:lvl1pPr marL="0" indent="0">
              <a:buNone/>
              <a:defRPr sz="14600"/>
            </a:lvl1pPr>
            <a:lvl2pPr marL="2087438" indent="0">
              <a:buNone/>
              <a:defRPr sz="12800"/>
            </a:lvl2pPr>
            <a:lvl3pPr marL="4174876" indent="0">
              <a:buNone/>
              <a:defRPr sz="11000"/>
            </a:lvl3pPr>
            <a:lvl4pPr marL="6262314" indent="0">
              <a:buNone/>
              <a:defRPr sz="9100"/>
            </a:lvl4pPr>
            <a:lvl5pPr marL="8349752" indent="0">
              <a:buNone/>
              <a:defRPr sz="9100"/>
            </a:lvl5pPr>
            <a:lvl6pPr marL="10437190" indent="0">
              <a:buNone/>
              <a:defRPr sz="9100"/>
            </a:lvl6pPr>
            <a:lvl7pPr marL="12524628" indent="0">
              <a:buNone/>
              <a:defRPr sz="9100"/>
            </a:lvl7pPr>
            <a:lvl8pPr marL="14612066" indent="0">
              <a:buNone/>
              <a:defRPr sz="9100"/>
            </a:lvl8pPr>
            <a:lvl9pPr marL="16699504" indent="0">
              <a:buNone/>
              <a:defRPr sz="9100"/>
            </a:lvl9pPr>
          </a:lstStyle>
          <a:p>
            <a:endParaRPr lang="en-US"/>
          </a:p>
        </p:txBody>
      </p:sp>
      <p:sp>
        <p:nvSpPr>
          <p:cNvPr id="4" name="Text Placeholder 3"/>
          <p:cNvSpPr>
            <a:spLocks noGrp="1"/>
          </p:cNvSpPr>
          <p:nvPr>
            <p:ph type="body" sz="half" idx="2"/>
          </p:nvPr>
        </p:nvSpPr>
        <p:spPr>
          <a:xfrm>
            <a:off x="5932598" y="33492442"/>
            <a:ext cx="18160365" cy="5022375"/>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2D06F-751F-41B7-BE4E-9D239023F53E}"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0384B-D7DF-4B3F-92DC-6E34B2FC0E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88" tIns="208744" rIns="417488" bIns="2087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364" y="9985329"/>
            <a:ext cx="27240548" cy="28242217"/>
          </a:xfrm>
          <a:prstGeom prst="rect">
            <a:avLst/>
          </a:prstGeom>
        </p:spPr>
        <p:txBody>
          <a:bodyPr vert="horz" lIns="417488" tIns="208744" rIns="417488" bIns="2087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364" y="39663924"/>
            <a:ext cx="7062364" cy="2278395"/>
          </a:xfrm>
          <a:prstGeom prst="rect">
            <a:avLst/>
          </a:prstGeom>
        </p:spPr>
        <p:txBody>
          <a:bodyPr vert="horz" lIns="417488" tIns="208744" rIns="417488" bIns="208744" rtlCol="0" anchor="ctr"/>
          <a:lstStyle>
            <a:lvl1pPr algn="l">
              <a:defRPr sz="5500">
                <a:solidFill>
                  <a:schemeClr val="tx1">
                    <a:tint val="75000"/>
                  </a:schemeClr>
                </a:solidFill>
              </a:defRPr>
            </a:lvl1pPr>
          </a:lstStyle>
          <a:p>
            <a:fld id="{5A02D06F-751F-41B7-BE4E-9D239023F53E}" type="datetimeFigureOut">
              <a:rPr lang="en-US" smtClean="0"/>
              <a:pPr/>
              <a:t>2/17/2015</a:t>
            </a:fld>
            <a:endParaRPr lang="en-US"/>
          </a:p>
        </p:txBody>
      </p:sp>
      <p:sp>
        <p:nvSpPr>
          <p:cNvPr id="5" name="Footer Placeholder 4"/>
          <p:cNvSpPr>
            <a:spLocks noGrp="1"/>
          </p:cNvSpPr>
          <p:nvPr>
            <p:ph type="ftr" sz="quarter" idx="3"/>
          </p:nvPr>
        </p:nvSpPr>
        <p:spPr>
          <a:xfrm>
            <a:off x="10341319" y="39663924"/>
            <a:ext cx="9584637" cy="2278395"/>
          </a:xfrm>
          <a:prstGeom prst="rect">
            <a:avLst/>
          </a:prstGeom>
        </p:spPr>
        <p:txBody>
          <a:bodyPr vert="horz" lIns="417488" tIns="208744" rIns="417488" bIns="20874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4"/>
            <a:ext cx="7062364" cy="2278395"/>
          </a:xfrm>
          <a:prstGeom prst="rect">
            <a:avLst/>
          </a:prstGeom>
        </p:spPr>
        <p:txBody>
          <a:bodyPr vert="horz" lIns="417488" tIns="208744" rIns="417488" bIns="208744" rtlCol="0" anchor="ctr"/>
          <a:lstStyle>
            <a:lvl1pPr algn="r">
              <a:defRPr sz="5500">
                <a:solidFill>
                  <a:schemeClr val="tx1">
                    <a:tint val="75000"/>
                  </a:schemeClr>
                </a:solidFill>
              </a:defRPr>
            </a:lvl1pPr>
          </a:lstStyle>
          <a:p>
            <a:fld id="{C390384B-D7DF-4B3F-92DC-6E34B2FC0E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876" rtl="0" eaLnBrk="1" latinLnBrk="0" hangingPunct="1">
        <a:spcBef>
          <a:spcPct val="0"/>
        </a:spcBef>
        <a:buNone/>
        <a:defRPr sz="20100" kern="1200">
          <a:solidFill>
            <a:schemeClr val="tx1"/>
          </a:solidFill>
          <a:latin typeface="+mj-lt"/>
          <a:ea typeface="+mj-ea"/>
          <a:cs typeface="+mj-cs"/>
        </a:defRPr>
      </a:lvl1pPr>
    </p:titleStyle>
    <p:bodyStyle>
      <a:lvl1pPr marL="1565579" indent="-1565579" algn="l" defTabSz="4174876"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087" indent="-1304649" algn="l" defTabSz="417487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8595" indent="-1043719" algn="l" defTabSz="4174876"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603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3471"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0909"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8347"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5785"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322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chart" Target="../charts/chart3.xml"/><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chart" Target="../charts/chart2.xml"/><Relationship Id="rId5" Type="http://schemas.openxmlformats.org/officeDocument/2006/relationships/image" Target="../media/image5.png"/><Relationship Id="rId15" Type="http://schemas.openxmlformats.org/officeDocument/2006/relationships/image" Target="../media/image12.jpeg"/><Relationship Id="rId10" Type="http://schemas.openxmlformats.org/officeDocument/2006/relationships/chart" Target="../charts/chart1.xml"/><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3987919"/>
            <a:ext cx="30267275" cy="16459200"/>
          </a:xfrm>
          <a:prstGeom prst="rect">
            <a:avLst/>
          </a:prstGeom>
          <a:solidFill>
            <a:srgbClr val="FFFFFF">
              <a:alpha val="65098"/>
            </a:srgb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58037" y="0"/>
            <a:ext cx="10409238" cy="5928519"/>
          </a:xfrm>
          <a:prstGeom prst="rect">
            <a:avLst/>
          </a:prstGeom>
          <a:solidFill>
            <a:schemeClr val="bg1"/>
          </a:solidFill>
          <a:ln>
            <a:solidFill>
              <a:srgbClr val="000000">
                <a:alpha val="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204618" y="1051720"/>
            <a:ext cx="19858038" cy="2971799"/>
          </a:xfrm>
        </p:spPr>
        <p:txBody>
          <a:bodyPr>
            <a:noAutofit/>
          </a:bodyPr>
          <a:lstStyle/>
          <a:p>
            <a:r>
              <a:rPr lang="en-US" sz="7000" b="1" dirty="0"/>
              <a:t>Wearable Chemical Sensors: Characterization of ECG Electrodes with Electrochemical Impedance Spectroscopy</a:t>
            </a:r>
            <a:r>
              <a:rPr lang="en-US" sz="6600" b="1" dirty="0" smtClean="0">
                <a:latin typeface="Arial" pitchFamily="34" charset="0"/>
                <a:cs typeface="Arial" pitchFamily="34" charset="0"/>
              </a:rPr>
              <a:t/>
            </a:r>
            <a:br>
              <a:rPr lang="en-US" sz="6600" b="1" dirty="0" smtClean="0">
                <a:latin typeface="Arial" pitchFamily="34" charset="0"/>
                <a:cs typeface="Arial" pitchFamily="34" charset="0"/>
              </a:rPr>
            </a:br>
            <a:endParaRPr lang="en-US" sz="6600" b="1" dirty="0">
              <a:latin typeface="Arial" pitchFamily="34" charset="0"/>
              <a:cs typeface="Arial" pitchFamily="34" charset="0"/>
            </a:endParaRPr>
          </a:p>
        </p:txBody>
      </p:sp>
      <p:sp>
        <p:nvSpPr>
          <p:cNvPr id="4" name="Title 3"/>
          <p:cNvSpPr txBox="1">
            <a:spLocks/>
          </p:cNvSpPr>
          <p:nvPr/>
        </p:nvSpPr>
        <p:spPr bwMode="auto">
          <a:xfrm>
            <a:off x="2853936" y="4404519"/>
            <a:ext cx="24559403" cy="1752600"/>
          </a:xfrm>
          <a:prstGeom prst="rect">
            <a:avLst/>
          </a:prstGeom>
          <a:noFill/>
          <a:ln w="9525">
            <a:noFill/>
            <a:miter lim="800000"/>
            <a:headEnd/>
            <a:tailEnd/>
          </a:ln>
        </p:spPr>
        <p:txBody>
          <a:bodyPr lIns="417588" tIns="208794" rIns="417588" bIns="208794" anchor="ctr"/>
          <a:lstStyle/>
          <a:p>
            <a:pPr algn="ctr"/>
            <a:r>
              <a:rPr lang="en-IE" sz="4000" b="1" dirty="0">
                <a:latin typeface="Arial" pitchFamily="34" charset="0"/>
                <a:cs typeface="Arial" pitchFamily="34" charset="0"/>
              </a:rPr>
              <a:t/>
            </a:r>
            <a:br>
              <a:rPr lang="en-IE" sz="4000" b="1" dirty="0">
                <a:latin typeface="Arial" pitchFamily="34" charset="0"/>
                <a:cs typeface="Arial" pitchFamily="34" charset="0"/>
              </a:rPr>
            </a:br>
            <a:r>
              <a:rPr lang="en-GB" sz="4000" i="1" baseline="30000" dirty="0" smtClean="0">
                <a:latin typeface="Arial" pitchFamily="34" charset="0"/>
                <a:cs typeface="Arial" pitchFamily="34" charset="0"/>
              </a:rPr>
              <a:t>1</a:t>
            </a:r>
            <a:r>
              <a:rPr lang="en-GB" sz="4000" i="1" dirty="0" smtClean="0">
                <a:latin typeface="Arial" pitchFamily="34" charset="0"/>
                <a:cs typeface="Arial" pitchFamily="34" charset="0"/>
              </a:rPr>
              <a:t>Insight Centre for Data Analytics, National Centre for Sensor Research, Dublin </a:t>
            </a:r>
            <a:r>
              <a:rPr lang="en-GB" sz="4000" i="1" dirty="0">
                <a:latin typeface="Arial" pitchFamily="34" charset="0"/>
                <a:cs typeface="Arial" pitchFamily="34" charset="0"/>
              </a:rPr>
              <a:t>City </a:t>
            </a:r>
            <a:r>
              <a:rPr lang="en-GB" sz="4000" i="1" dirty="0" smtClean="0">
                <a:latin typeface="Arial" pitchFamily="34" charset="0"/>
                <a:cs typeface="Arial" pitchFamily="34" charset="0"/>
              </a:rPr>
              <a:t>University, Ireland.</a:t>
            </a:r>
          </a:p>
          <a:p>
            <a:pPr algn="ctr"/>
            <a:r>
              <a:rPr lang="en-US" sz="4000" i="1" baseline="30000" dirty="0" smtClean="0">
                <a:latin typeface="Arial" pitchFamily="34" charset="0"/>
                <a:cs typeface="Arial" pitchFamily="34" charset="0"/>
              </a:rPr>
              <a:t>2</a:t>
            </a:r>
            <a:r>
              <a:rPr lang="en-US" sz="4000" i="1" dirty="0" smtClean="0">
                <a:latin typeface="Arial" pitchFamily="34" charset="0"/>
                <a:cs typeface="Arial" pitchFamily="34" charset="0"/>
              </a:rPr>
              <a:t>adidas Wearable Sports Electronics, </a:t>
            </a:r>
            <a:r>
              <a:rPr lang="en-US" sz="4000" i="1" dirty="0" err="1" smtClean="0">
                <a:latin typeface="Arial" pitchFamily="34" charset="0"/>
                <a:cs typeface="Arial" pitchFamily="34" charset="0"/>
              </a:rPr>
              <a:t>Chadds</a:t>
            </a:r>
            <a:r>
              <a:rPr lang="en-US" sz="4000" i="1" dirty="0" smtClean="0">
                <a:latin typeface="Arial" pitchFamily="34" charset="0"/>
                <a:cs typeface="Arial" pitchFamily="34" charset="0"/>
              </a:rPr>
              <a:t> Ford, Pennsylvania, United States.</a:t>
            </a:r>
            <a:endParaRPr lang="en-US" sz="4000" i="1" dirty="0">
              <a:latin typeface="Arial" pitchFamily="34" charset="0"/>
              <a:cs typeface="Arial" pitchFamily="34" charset="0"/>
            </a:endParaRPr>
          </a:p>
          <a:p>
            <a:pPr algn="ctr"/>
            <a:r>
              <a:rPr lang="en-GB" sz="4000" i="1" baseline="30000" dirty="0">
                <a:latin typeface="Arial" pitchFamily="34" charset="0"/>
                <a:cs typeface="Arial" pitchFamily="34" charset="0"/>
              </a:rPr>
              <a:t>3</a:t>
            </a:r>
            <a:r>
              <a:rPr lang="en-GB" sz="4000" i="1" dirty="0" smtClean="0">
                <a:latin typeface="Arial" pitchFamily="34" charset="0"/>
                <a:cs typeface="Arial" pitchFamily="34" charset="0"/>
              </a:rPr>
              <a:t>School </a:t>
            </a:r>
            <a:r>
              <a:rPr lang="en-GB" sz="4000" i="1" dirty="0">
                <a:latin typeface="Arial" pitchFamily="34" charset="0"/>
                <a:cs typeface="Arial" pitchFamily="34" charset="0"/>
              </a:rPr>
              <a:t>of Health and Human Performance, Dublin City </a:t>
            </a:r>
            <a:r>
              <a:rPr lang="en-GB" sz="4000" i="1" dirty="0" smtClean="0">
                <a:latin typeface="Arial" pitchFamily="34" charset="0"/>
                <a:cs typeface="Arial" pitchFamily="34" charset="0"/>
              </a:rPr>
              <a:t>University, Ireland</a:t>
            </a:r>
            <a:r>
              <a:rPr lang="en-GB" sz="4000" i="1" dirty="0">
                <a:latin typeface="Arial" pitchFamily="34" charset="0"/>
                <a:cs typeface="Arial" pitchFamily="34" charset="0"/>
              </a:rPr>
              <a:t>.</a:t>
            </a:r>
            <a:endParaRPr lang="en-US" sz="4000" i="1" dirty="0">
              <a:latin typeface="Arial" pitchFamily="34" charset="0"/>
              <a:cs typeface="Arial" pitchFamily="34" charset="0"/>
            </a:endParaRPr>
          </a:p>
          <a:p>
            <a:pPr algn="ctr" eaLnBrk="0" hangingPunct="0"/>
            <a:endParaRPr lang="en-US" sz="4000" dirty="0">
              <a:solidFill>
                <a:schemeClr val="tx2"/>
              </a:solidFill>
              <a:latin typeface="Arial" pitchFamily="34" charset="0"/>
              <a:cs typeface="Arial" pitchFamily="34" charset="0"/>
            </a:endParaRPr>
          </a:p>
        </p:txBody>
      </p:sp>
      <p:sp>
        <p:nvSpPr>
          <p:cNvPr id="6" name="TextBox 5"/>
          <p:cNvSpPr txBox="1"/>
          <p:nvPr/>
        </p:nvSpPr>
        <p:spPr>
          <a:xfrm>
            <a:off x="659606" y="3574266"/>
            <a:ext cx="28948062" cy="754053"/>
          </a:xfrm>
          <a:prstGeom prst="rect">
            <a:avLst/>
          </a:prstGeom>
          <a:noFill/>
        </p:spPr>
        <p:txBody>
          <a:bodyPr wrap="square" rtlCol="0">
            <a:spAutoFit/>
          </a:bodyPr>
          <a:lstStyle/>
          <a:p>
            <a:pPr algn="ctr"/>
            <a:r>
              <a:rPr lang="en-GB" sz="4300" b="1" u="sng" dirty="0" smtClean="0">
                <a:latin typeface="Arial" pitchFamily="34" charset="0"/>
                <a:cs typeface="Arial" pitchFamily="34" charset="0"/>
              </a:rPr>
              <a:t>Jennifer Deignan</a:t>
            </a:r>
            <a:r>
              <a:rPr lang="en-GB" sz="4300" b="1" baseline="30000" dirty="0" smtClean="0">
                <a:latin typeface="Arial" pitchFamily="34" charset="0"/>
                <a:cs typeface="Arial" pitchFamily="34" charset="0"/>
              </a:rPr>
              <a:t>1</a:t>
            </a:r>
            <a:r>
              <a:rPr lang="en-GB" sz="4300" b="1" dirty="0" smtClean="0">
                <a:latin typeface="Arial" pitchFamily="34" charset="0"/>
                <a:cs typeface="Arial" pitchFamily="34" charset="0"/>
              </a:rPr>
              <a:t>, Michael McBrearty</a:t>
            </a:r>
            <a:r>
              <a:rPr lang="en-GB" sz="4300" b="1" baseline="30000" dirty="0" smtClean="0">
                <a:latin typeface="Arial" pitchFamily="34" charset="0"/>
                <a:cs typeface="Arial" pitchFamily="34" charset="0"/>
              </a:rPr>
              <a:t>2</a:t>
            </a:r>
            <a:r>
              <a:rPr lang="en-GB" sz="4300" b="1" dirty="0" smtClean="0">
                <a:latin typeface="Arial" pitchFamily="34" charset="0"/>
                <a:cs typeface="Arial" pitchFamily="34" charset="0"/>
              </a:rPr>
              <a:t>, Javier Monedero</a:t>
            </a:r>
            <a:r>
              <a:rPr lang="en-GB" sz="4300" b="1" baseline="30000" dirty="0" smtClean="0">
                <a:latin typeface="Arial" pitchFamily="34" charset="0"/>
                <a:cs typeface="Arial" pitchFamily="34" charset="0"/>
              </a:rPr>
              <a:t>3</a:t>
            </a:r>
            <a:r>
              <a:rPr lang="en-GB" sz="4300" b="1" dirty="0" smtClean="0">
                <a:latin typeface="Arial" pitchFamily="34" charset="0"/>
                <a:cs typeface="Arial" pitchFamily="34" charset="0"/>
              </a:rPr>
              <a:t>, Shirley Coyle</a:t>
            </a:r>
            <a:r>
              <a:rPr lang="en-GB" sz="4300" b="1" baseline="30000" dirty="0" smtClean="0">
                <a:latin typeface="Arial" pitchFamily="34" charset="0"/>
                <a:cs typeface="Arial" pitchFamily="34" charset="0"/>
              </a:rPr>
              <a:t>1</a:t>
            </a:r>
            <a:r>
              <a:rPr lang="en-GB" sz="4300" b="1" dirty="0" smtClean="0">
                <a:latin typeface="Arial" pitchFamily="34" charset="0"/>
                <a:cs typeface="Arial" pitchFamily="34" charset="0"/>
              </a:rPr>
              <a:t>, </a:t>
            </a:r>
            <a:r>
              <a:rPr lang="en-GB" sz="4300" b="1" dirty="0" err="1">
                <a:latin typeface="Arial" pitchFamily="34" charset="0"/>
                <a:cs typeface="Arial" pitchFamily="34" charset="0"/>
              </a:rPr>
              <a:t>Donal</a:t>
            </a:r>
            <a:r>
              <a:rPr lang="en-GB" sz="4300" b="1" dirty="0">
                <a:latin typeface="Arial" pitchFamily="34" charset="0"/>
                <a:cs typeface="Arial" pitchFamily="34" charset="0"/>
              </a:rPr>
              <a:t> O’Gorman</a:t>
            </a:r>
            <a:r>
              <a:rPr lang="en-GB" sz="4300" b="1" baseline="30000" dirty="0">
                <a:latin typeface="Arial" pitchFamily="34" charset="0"/>
                <a:cs typeface="Arial" pitchFamily="34" charset="0"/>
              </a:rPr>
              <a:t>3</a:t>
            </a:r>
            <a:r>
              <a:rPr lang="en-GB" sz="4300" b="1" dirty="0">
                <a:latin typeface="Arial" pitchFamily="34" charset="0"/>
                <a:cs typeface="Arial" pitchFamily="34" charset="0"/>
              </a:rPr>
              <a:t>, Dermot </a:t>
            </a:r>
            <a:r>
              <a:rPr lang="en-GB" sz="4300" b="1" dirty="0" smtClean="0">
                <a:latin typeface="Arial" pitchFamily="34" charset="0"/>
                <a:cs typeface="Arial" pitchFamily="34" charset="0"/>
              </a:rPr>
              <a:t>Diamond</a:t>
            </a:r>
            <a:r>
              <a:rPr lang="en-GB" sz="4300" b="1" baseline="30000" dirty="0" smtClean="0">
                <a:latin typeface="Arial" pitchFamily="34" charset="0"/>
                <a:cs typeface="Arial" pitchFamily="34" charset="0"/>
              </a:rPr>
              <a:t>1</a:t>
            </a:r>
          </a:p>
        </p:txBody>
      </p:sp>
      <p:sp>
        <p:nvSpPr>
          <p:cNvPr id="7" name="TextBox 5"/>
          <p:cNvSpPr txBox="1">
            <a:spLocks noChangeArrowheads="1"/>
          </p:cNvSpPr>
          <p:nvPr/>
        </p:nvSpPr>
        <p:spPr bwMode="auto">
          <a:xfrm>
            <a:off x="574675" y="7423944"/>
            <a:ext cx="28994100" cy="2062103"/>
          </a:xfrm>
          <a:prstGeom prst="rect">
            <a:avLst/>
          </a:prstGeom>
          <a:noFill/>
          <a:ln w="9525">
            <a:noFill/>
            <a:miter lim="800000"/>
            <a:headEnd/>
            <a:tailEnd/>
          </a:ln>
        </p:spPr>
        <p:txBody>
          <a:bodyPr>
            <a:spAutoFit/>
          </a:bodyPr>
          <a:lstStyle/>
          <a:p>
            <a:pPr algn="just"/>
            <a:r>
              <a:rPr lang="en-US" sz="3200" dirty="0">
                <a:latin typeface="Arial" pitchFamily="34" charset="0"/>
                <a:cs typeface="Arial" pitchFamily="34" charset="0"/>
              </a:rPr>
              <a:t>Wearable monitoring </a:t>
            </a:r>
            <a:r>
              <a:rPr lang="en-US" sz="3200" dirty="0" smtClean="0">
                <a:latin typeface="Arial" pitchFamily="34" charset="0"/>
                <a:cs typeface="Arial" pitchFamily="34" charset="0"/>
              </a:rPr>
              <a:t>systems </a:t>
            </a:r>
            <a:r>
              <a:rPr lang="en-US" sz="3200" dirty="0">
                <a:latin typeface="Arial" pitchFamily="34" charset="0"/>
                <a:cs typeface="Arial" pitchFamily="34" charset="0"/>
              </a:rPr>
              <a:t>have </a:t>
            </a:r>
            <a:r>
              <a:rPr lang="en-US" sz="3200" dirty="0" smtClean="0">
                <a:latin typeface="Arial" pitchFamily="34" charset="0"/>
                <a:cs typeface="Arial" pitchFamily="34" charset="0"/>
              </a:rPr>
              <a:t>become very popular in the </a:t>
            </a:r>
            <a:r>
              <a:rPr lang="en-US" sz="3200" dirty="0">
                <a:latin typeface="Arial" pitchFamily="34" charset="0"/>
                <a:cs typeface="Arial" pitchFamily="34" charset="0"/>
              </a:rPr>
              <a:t>health and sports industry in recent </a:t>
            </a:r>
            <a:r>
              <a:rPr lang="en-US" sz="3200" dirty="0" smtClean="0">
                <a:latin typeface="Arial" pitchFamily="34" charset="0"/>
                <a:cs typeface="Arial" pitchFamily="34" charset="0"/>
              </a:rPr>
              <a:t>years, with comfort of the device becoming a high priority.  However, it is important that accuracy does not suffer for the sake of comfort</a:t>
            </a:r>
            <a:r>
              <a:rPr lang="en-US" sz="3200" dirty="0">
                <a:latin typeface="Arial" pitchFamily="34" charset="0"/>
                <a:cs typeface="Arial" pitchFamily="34" charset="0"/>
              </a:rPr>
              <a:t>.</a:t>
            </a:r>
            <a:r>
              <a:rPr lang="en-US" sz="3200" dirty="0" smtClean="0">
                <a:latin typeface="Arial" pitchFamily="34" charset="0"/>
                <a:cs typeface="Arial" pitchFamily="34" charset="0"/>
              </a:rPr>
              <a:t>  Hospital monitoring electrodes are accurate in large part due to the reduction-oxidation reaction of Ag/AgCl.  This work presents a testing method to compare future generations of heart rate monitoring devices to the current standard of disposable Ag/AgCl electrodes.</a:t>
            </a:r>
          </a:p>
        </p:txBody>
      </p:sp>
      <p:sp>
        <p:nvSpPr>
          <p:cNvPr id="8" name="TextBox 6"/>
          <p:cNvSpPr txBox="1">
            <a:spLocks noChangeArrowheads="1"/>
          </p:cNvSpPr>
          <p:nvPr/>
        </p:nvSpPr>
        <p:spPr bwMode="auto">
          <a:xfrm>
            <a:off x="574675" y="6538119"/>
            <a:ext cx="6134100" cy="707886"/>
          </a:xfrm>
          <a:prstGeom prst="rect">
            <a:avLst/>
          </a:prstGeom>
          <a:noFill/>
          <a:ln w="9525">
            <a:noFill/>
            <a:miter lim="800000"/>
            <a:headEnd/>
            <a:tailEnd/>
          </a:ln>
        </p:spPr>
        <p:txBody>
          <a:bodyPr>
            <a:spAutoFit/>
          </a:bodyPr>
          <a:lstStyle/>
          <a:p>
            <a:r>
              <a:rPr lang="en-IE" sz="4000" b="1" dirty="0">
                <a:latin typeface="Arial"/>
                <a:cs typeface="Arial"/>
              </a:rPr>
              <a:t>Introduction</a:t>
            </a:r>
          </a:p>
        </p:txBody>
      </p:sp>
      <p:sp>
        <p:nvSpPr>
          <p:cNvPr id="51" name="TextBox 6"/>
          <p:cNvSpPr txBox="1">
            <a:spLocks noChangeArrowheads="1"/>
          </p:cNvSpPr>
          <p:nvPr/>
        </p:nvSpPr>
        <p:spPr bwMode="auto">
          <a:xfrm>
            <a:off x="579437" y="9930607"/>
            <a:ext cx="3429000" cy="707886"/>
          </a:xfrm>
          <a:prstGeom prst="rect">
            <a:avLst/>
          </a:prstGeom>
          <a:noFill/>
          <a:ln w="9525">
            <a:noFill/>
            <a:miter lim="800000"/>
            <a:headEnd/>
            <a:tailEnd/>
          </a:ln>
        </p:spPr>
        <p:txBody>
          <a:bodyPr wrap="square" numCol="1">
            <a:spAutoFit/>
          </a:bodyPr>
          <a:lstStyle/>
          <a:p>
            <a:r>
              <a:rPr lang="en-IE" sz="4000" b="1" dirty="0" smtClean="0">
                <a:latin typeface="Arial" pitchFamily="34" charset="0"/>
                <a:cs typeface="Arial" pitchFamily="34" charset="0"/>
              </a:rPr>
              <a:t>Background</a:t>
            </a:r>
          </a:p>
        </p:txBody>
      </p:sp>
      <p:sp>
        <p:nvSpPr>
          <p:cNvPr id="56" name="TextBox 6"/>
          <p:cNvSpPr txBox="1">
            <a:spLocks noChangeArrowheads="1"/>
          </p:cNvSpPr>
          <p:nvPr/>
        </p:nvSpPr>
        <p:spPr bwMode="auto">
          <a:xfrm>
            <a:off x="646495" y="25794633"/>
            <a:ext cx="6819900" cy="707886"/>
          </a:xfrm>
          <a:prstGeom prst="rect">
            <a:avLst/>
          </a:prstGeom>
          <a:noFill/>
          <a:ln w="9525">
            <a:noFill/>
            <a:miter lim="800000"/>
            <a:headEnd/>
            <a:tailEnd/>
          </a:ln>
        </p:spPr>
        <p:txBody>
          <a:bodyPr wrap="square" numCol="1">
            <a:spAutoFit/>
          </a:bodyPr>
          <a:lstStyle/>
          <a:p>
            <a:r>
              <a:rPr lang="en-IE" sz="4000" b="1" dirty="0" smtClean="0">
                <a:latin typeface="Arial" pitchFamily="34" charset="0"/>
                <a:cs typeface="Arial" pitchFamily="34" charset="0"/>
              </a:rPr>
              <a:t>Impedance Measurements </a:t>
            </a:r>
          </a:p>
        </p:txBody>
      </p:sp>
      <p:sp>
        <p:nvSpPr>
          <p:cNvPr id="62" name="TextBox 6"/>
          <p:cNvSpPr txBox="1">
            <a:spLocks noChangeArrowheads="1"/>
          </p:cNvSpPr>
          <p:nvPr/>
        </p:nvSpPr>
        <p:spPr bwMode="auto">
          <a:xfrm>
            <a:off x="15667036" y="10006807"/>
            <a:ext cx="9395619" cy="646331"/>
          </a:xfrm>
          <a:prstGeom prst="rect">
            <a:avLst/>
          </a:prstGeom>
          <a:noFill/>
          <a:ln w="9525">
            <a:noFill/>
            <a:miter lim="800000"/>
            <a:headEnd/>
            <a:tailEnd/>
          </a:ln>
        </p:spPr>
        <p:txBody>
          <a:bodyPr wrap="square" numCol="1">
            <a:spAutoFit/>
          </a:bodyPr>
          <a:lstStyle/>
          <a:p>
            <a:r>
              <a:rPr lang="en-IE" sz="3600" b="1" dirty="0" smtClean="0">
                <a:latin typeface="Arial" pitchFamily="34" charset="0"/>
                <a:cs typeface="Arial" pitchFamily="34" charset="0"/>
              </a:rPr>
              <a:t>Blocking and Non-blocking Electrodes</a:t>
            </a:r>
          </a:p>
        </p:txBody>
      </p:sp>
      <p:sp>
        <p:nvSpPr>
          <p:cNvPr id="68" name="TextBox 67"/>
          <p:cNvSpPr txBox="1"/>
          <p:nvPr/>
        </p:nvSpPr>
        <p:spPr>
          <a:xfrm>
            <a:off x="15667037" y="21466397"/>
            <a:ext cx="13792200" cy="2521521"/>
          </a:xfrm>
          <a:prstGeom prst="rect">
            <a:avLst/>
          </a:prstGeom>
          <a:noFill/>
        </p:spPr>
        <p:txBody>
          <a:bodyPr wrap="square" rtlCol="0">
            <a:noAutofit/>
          </a:bodyPr>
          <a:lstStyle/>
          <a:p>
            <a:pPr algn="just"/>
            <a:r>
              <a:rPr lang="en-US" sz="3200" dirty="0">
                <a:latin typeface="Arial" pitchFamily="34" charset="0"/>
                <a:cs typeface="Arial" pitchFamily="34" charset="0"/>
              </a:rPr>
              <a:t>Textile electrodes are considered blocking electrodes as they display no charge transfer behavior that is seen in non-blocking electrodes.  This can be seen in the above graph as the textile electrodes show no consistent trend in resistance with respect to temperature change while the resistance of the 3M electrodes decreases with increasing temperature. </a:t>
            </a:r>
          </a:p>
        </p:txBody>
      </p:sp>
      <p:sp>
        <p:nvSpPr>
          <p:cNvPr id="69" name="TextBox 6"/>
          <p:cNvSpPr txBox="1">
            <a:spLocks noChangeArrowheads="1"/>
          </p:cNvSpPr>
          <p:nvPr/>
        </p:nvSpPr>
        <p:spPr bwMode="auto">
          <a:xfrm>
            <a:off x="15667037" y="24368919"/>
            <a:ext cx="5257800" cy="707886"/>
          </a:xfrm>
          <a:prstGeom prst="rect">
            <a:avLst/>
          </a:prstGeom>
          <a:noFill/>
          <a:ln w="9525">
            <a:noFill/>
            <a:miter lim="800000"/>
            <a:headEnd/>
            <a:tailEnd/>
          </a:ln>
        </p:spPr>
        <p:txBody>
          <a:bodyPr wrap="square" numCol="1">
            <a:spAutoFit/>
          </a:bodyPr>
          <a:lstStyle/>
          <a:p>
            <a:r>
              <a:rPr lang="en-IE" sz="4000" b="1" dirty="0" smtClean="0">
                <a:latin typeface="Arial" pitchFamily="34" charset="0"/>
                <a:cs typeface="Arial" pitchFamily="34" charset="0"/>
              </a:rPr>
              <a:t>On-body Testing</a:t>
            </a:r>
          </a:p>
        </p:txBody>
      </p:sp>
      <p:sp>
        <p:nvSpPr>
          <p:cNvPr id="71" name="TextBox 70"/>
          <p:cNvSpPr txBox="1"/>
          <p:nvPr/>
        </p:nvSpPr>
        <p:spPr>
          <a:xfrm>
            <a:off x="15667037" y="33284319"/>
            <a:ext cx="13792200" cy="2514600"/>
          </a:xfrm>
          <a:prstGeom prst="rect">
            <a:avLst/>
          </a:prstGeom>
          <a:noFill/>
        </p:spPr>
        <p:txBody>
          <a:bodyPr wrap="square" rtlCol="0">
            <a:noAutofit/>
          </a:bodyPr>
          <a:lstStyle/>
          <a:p>
            <a:pPr algn="just"/>
            <a:r>
              <a:rPr lang="en-IE" sz="3200" dirty="0" smtClean="0">
                <a:latin typeface="Arial" pitchFamily="34" charset="0"/>
                <a:ea typeface="ＭＳ Ｐゴシック" pitchFamily="-108" charset="-128"/>
                <a:cs typeface="Arial" pitchFamily="34" charset="0"/>
              </a:rPr>
              <a:t>Resting ECG measurements were taken on a healthy adult male with both electrodes simultaneously. Without electrode gel, the textile electrodes showed erratic </a:t>
            </a:r>
            <a:r>
              <a:rPr lang="en-IE" sz="3200" dirty="0" err="1" smtClean="0">
                <a:latin typeface="Arial" pitchFamily="34" charset="0"/>
                <a:ea typeface="ＭＳ Ｐゴシック" pitchFamily="-108" charset="-128"/>
                <a:cs typeface="Arial" pitchFamily="34" charset="0"/>
              </a:rPr>
              <a:t>behavior</a:t>
            </a:r>
            <a:r>
              <a:rPr lang="en-IE" sz="3200" dirty="0" smtClean="0">
                <a:latin typeface="Arial" pitchFamily="34" charset="0"/>
                <a:ea typeface="ＭＳ Ｐゴシック" pitchFamily="-108" charset="-128"/>
                <a:cs typeface="Arial" pitchFamily="34" charset="0"/>
              </a:rPr>
              <a:t>, with sudden increases and decreases in heart rate that were not present with the 3M electrodes.</a:t>
            </a:r>
            <a:endParaRPr lang="en-IE" sz="3200" dirty="0">
              <a:latin typeface="Arial" pitchFamily="34" charset="0"/>
              <a:ea typeface="ＭＳ Ｐゴシック" pitchFamily="-108" charset="-128"/>
              <a:cs typeface="Arial" pitchFamily="34" charset="0"/>
            </a:endParaRPr>
          </a:p>
        </p:txBody>
      </p:sp>
      <p:sp>
        <p:nvSpPr>
          <p:cNvPr id="73" name="TextBox 6"/>
          <p:cNvSpPr txBox="1">
            <a:spLocks noChangeArrowheads="1"/>
          </p:cNvSpPr>
          <p:nvPr/>
        </p:nvSpPr>
        <p:spPr bwMode="auto">
          <a:xfrm>
            <a:off x="15667037" y="35444976"/>
            <a:ext cx="5257800" cy="707886"/>
          </a:xfrm>
          <a:prstGeom prst="rect">
            <a:avLst/>
          </a:prstGeom>
          <a:noFill/>
          <a:ln w="9525">
            <a:noFill/>
            <a:miter lim="800000"/>
            <a:headEnd/>
            <a:tailEnd/>
          </a:ln>
        </p:spPr>
        <p:txBody>
          <a:bodyPr wrap="square" numCol="1">
            <a:spAutoFit/>
          </a:bodyPr>
          <a:lstStyle/>
          <a:p>
            <a:r>
              <a:rPr lang="en-IE" sz="4000" b="1" dirty="0" smtClean="0">
                <a:latin typeface="Arial" pitchFamily="34" charset="0"/>
                <a:cs typeface="Arial" pitchFamily="34" charset="0"/>
              </a:rPr>
              <a:t>Conclusions</a:t>
            </a:r>
          </a:p>
        </p:txBody>
      </p:sp>
      <p:sp>
        <p:nvSpPr>
          <p:cNvPr id="74" name="TextBox 73"/>
          <p:cNvSpPr txBox="1"/>
          <p:nvPr/>
        </p:nvSpPr>
        <p:spPr>
          <a:xfrm>
            <a:off x="15667037" y="36097260"/>
            <a:ext cx="13792200" cy="2568714"/>
          </a:xfrm>
          <a:prstGeom prst="rect">
            <a:avLst/>
          </a:prstGeom>
          <a:noFill/>
        </p:spPr>
        <p:txBody>
          <a:bodyPr wrap="square" rtlCol="0">
            <a:noAutofit/>
          </a:bodyPr>
          <a:lstStyle/>
          <a:p>
            <a:pPr algn="just"/>
            <a:r>
              <a:rPr lang="en-IE" sz="3200" dirty="0" smtClean="0">
                <a:latin typeface="Arial" pitchFamily="34" charset="0"/>
                <a:cs typeface="Arial" pitchFamily="34" charset="0"/>
              </a:rPr>
              <a:t>Wearable sensors can provide continuous monitoring for health, sports and exercise.  Heart rate monitors are </a:t>
            </a:r>
            <a:r>
              <a:rPr lang="en-IE" sz="3200" dirty="0">
                <a:latin typeface="Arial" pitchFamily="34" charset="0"/>
                <a:cs typeface="Arial" pitchFamily="34" charset="0"/>
              </a:rPr>
              <a:t>integral</a:t>
            </a:r>
            <a:r>
              <a:rPr lang="en-IE" sz="3200" dirty="0" smtClean="0">
                <a:latin typeface="Arial" pitchFamily="34" charset="0"/>
                <a:cs typeface="Arial" pitchFamily="34" charset="0"/>
              </a:rPr>
              <a:t> to the creation of whole body monitoring systems.  With small enhancements, the accuracy of textile based sensors can be dramatically improved and such whole body systems could be realized.</a:t>
            </a:r>
          </a:p>
          <a:p>
            <a:pPr algn="just"/>
            <a:endParaRPr lang="en-US" sz="3200" dirty="0" smtClean="0">
              <a:latin typeface="Arial" pitchFamily="34" charset="0"/>
              <a:cs typeface="Arial" pitchFamily="34" charset="0"/>
            </a:endParaRPr>
          </a:p>
          <a:p>
            <a:pPr algn="just"/>
            <a:endParaRPr lang="en-US" sz="3200" dirty="0">
              <a:latin typeface="Arial" pitchFamily="34" charset="0"/>
              <a:cs typeface="Arial" pitchFamily="34" charset="0"/>
            </a:endParaRPr>
          </a:p>
        </p:txBody>
      </p:sp>
      <p:sp>
        <p:nvSpPr>
          <p:cNvPr id="75" name="TextBox 6"/>
          <p:cNvSpPr txBox="1">
            <a:spLocks noChangeArrowheads="1"/>
          </p:cNvSpPr>
          <p:nvPr/>
        </p:nvSpPr>
        <p:spPr bwMode="auto">
          <a:xfrm>
            <a:off x="15667037" y="38665974"/>
            <a:ext cx="5257800" cy="707886"/>
          </a:xfrm>
          <a:prstGeom prst="rect">
            <a:avLst/>
          </a:prstGeom>
          <a:noFill/>
          <a:ln w="9525">
            <a:noFill/>
            <a:miter lim="800000"/>
            <a:headEnd/>
            <a:tailEnd/>
          </a:ln>
        </p:spPr>
        <p:txBody>
          <a:bodyPr wrap="square" numCol="1">
            <a:spAutoFit/>
          </a:bodyPr>
          <a:lstStyle/>
          <a:p>
            <a:r>
              <a:rPr lang="en-IE" sz="4000" b="1" dirty="0" smtClean="0">
                <a:latin typeface="Arial" pitchFamily="34" charset="0"/>
                <a:cs typeface="Arial" pitchFamily="34" charset="0"/>
              </a:rPr>
              <a:t>Acknowledgments</a:t>
            </a:r>
          </a:p>
        </p:txBody>
      </p:sp>
      <p:sp>
        <p:nvSpPr>
          <p:cNvPr id="76" name="TextBox 56"/>
          <p:cNvSpPr txBox="1">
            <a:spLocks noChangeArrowheads="1"/>
          </p:cNvSpPr>
          <p:nvPr/>
        </p:nvSpPr>
        <p:spPr bwMode="auto">
          <a:xfrm>
            <a:off x="15705137" y="39373860"/>
            <a:ext cx="13754100" cy="1077218"/>
          </a:xfrm>
          <a:prstGeom prst="rect">
            <a:avLst/>
          </a:prstGeom>
          <a:noFill/>
          <a:ln w="9525">
            <a:noFill/>
            <a:miter lim="800000"/>
            <a:headEnd/>
            <a:tailEnd/>
          </a:ln>
        </p:spPr>
        <p:txBody>
          <a:bodyPr wrap="square">
            <a:spAutoFit/>
          </a:bodyPr>
          <a:lstStyle/>
          <a:p>
            <a:r>
              <a:rPr lang="en-IE" sz="3200" dirty="0">
                <a:latin typeface="Arial" pitchFamily="34" charset="0"/>
                <a:cs typeface="Arial" pitchFamily="34" charset="0"/>
              </a:rPr>
              <a:t>Science foundation Ireland under the Insight initiative, grant </a:t>
            </a:r>
            <a:r>
              <a:rPr lang="en-IE" sz="3200" dirty="0" smtClean="0">
                <a:latin typeface="Arial" pitchFamily="34" charset="0"/>
                <a:cs typeface="Arial" pitchFamily="34" charset="0"/>
              </a:rPr>
              <a:t>SFI/12/RC/2289 and </a:t>
            </a:r>
            <a:r>
              <a:rPr lang="en-US" sz="3200" dirty="0"/>
              <a:t>IRSES-GA-2010-269302</a:t>
            </a:r>
            <a:r>
              <a:rPr lang="en-IE" sz="3200" dirty="0" smtClean="0">
                <a:latin typeface="Arial" pitchFamily="34" charset="0"/>
                <a:cs typeface="Arial" pitchFamily="34" charset="0"/>
              </a:rPr>
              <a:t>. </a:t>
            </a:r>
            <a:endParaRPr lang="en-IE" sz="3200" dirty="0">
              <a:latin typeface="Arial" pitchFamily="34" charset="0"/>
              <a:cs typeface="Arial" pitchFamily="34" charset="0"/>
            </a:endParaRPr>
          </a:p>
        </p:txBody>
      </p:sp>
      <p:sp>
        <p:nvSpPr>
          <p:cNvPr id="65" name="TextBox 64"/>
          <p:cNvSpPr txBox="1"/>
          <p:nvPr/>
        </p:nvSpPr>
        <p:spPr>
          <a:xfrm>
            <a:off x="579438" y="21701919"/>
            <a:ext cx="13792200" cy="3941178"/>
          </a:xfrm>
          <a:prstGeom prst="rect">
            <a:avLst/>
          </a:prstGeom>
          <a:noFill/>
        </p:spPr>
        <p:txBody>
          <a:bodyPr wrap="square" rtlCol="0">
            <a:noAutofit/>
          </a:bodyPr>
          <a:lstStyle/>
          <a:p>
            <a:pPr algn="just"/>
            <a:r>
              <a:rPr lang="en-US" sz="3200" dirty="0">
                <a:latin typeface="Arial" pitchFamily="34" charset="0"/>
                <a:cs typeface="Arial" pitchFamily="34" charset="0"/>
              </a:rPr>
              <a:t>Standard Ag/AgCl disposable monitoring electrodes rely on </a:t>
            </a:r>
            <a:r>
              <a:rPr lang="en-US" sz="3200" dirty="0" smtClean="0">
                <a:latin typeface="Arial" pitchFamily="34" charset="0"/>
                <a:cs typeface="Arial" pitchFamily="34" charset="0"/>
              </a:rPr>
              <a:t>the </a:t>
            </a:r>
            <a:r>
              <a:rPr lang="en-US" sz="3200" dirty="0">
                <a:latin typeface="Arial" pitchFamily="34" charset="0"/>
                <a:cs typeface="Arial" pitchFamily="34" charset="0"/>
              </a:rPr>
              <a:t>well known AgCl + e</a:t>
            </a:r>
            <a:r>
              <a:rPr lang="en-US" sz="3200" baseline="30000" dirty="0">
                <a:latin typeface="Arial" pitchFamily="34" charset="0"/>
                <a:cs typeface="Arial" pitchFamily="34" charset="0"/>
              </a:rPr>
              <a:t>-</a:t>
            </a:r>
            <a:r>
              <a:rPr lang="en-US" sz="3200" dirty="0">
                <a:latin typeface="Arial" pitchFamily="34" charset="0"/>
                <a:cs typeface="Arial" pitchFamily="34" charset="0"/>
              </a:rPr>
              <a:t> </a:t>
            </a:r>
            <a:r>
              <a:rPr lang="en-US" sz="3200" dirty="0" smtClean="0">
                <a:latin typeface="Arial" pitchFamily="34" charset="0"/>
                <a:cs typeface="Arial" pitchFamily="34" charset="0"/>
              </a:rPr>
              <a:t>↔Ag </a:t>
            </a:r>
            <a:r>
              <a:rPr lang="en-US" sz="3200" dirty="0">
                <a:latin typeface="Arial" pitchFamily="34" charset="0"/>
                <a:cs typeface="Arial" pitchFamily="34" charset="0"/>
              </a:rPr>
              <a:t>+ </a:t>
            </a:r>
            <a:r>
              <a:rPr lang="en-US" sz="3200" dirty="0" err="1" smtClean="0">
                <a:latin typeface="Arial" pitchFamily="34" charset="0"/>
                <a:cs typeface="Arial" pitchFamily="34" charset="0"/>
              </a:rPr>
              <a:t>Cl</a:t>
            </a:r>
            <a:r>
              <a:rPr lang="en-US" sz="3200" baseline="30000" dirty="0" smtClean="0">
                <a:latin typeface="Arial" pitchFamily="34" charset="0"/>
                <a:cs typeface="Arial" pitchFamily="34" charset="0"/>
              </a:rPr>
              <a:t>-</a:t>
            </a:r>
            <a:r>
              <a:rPr lang="en-US" sz="3200" dirty="0" smtClean="0">
                <a:latin typeface="Arial" pitchFamily="34" charset="0"/>
                <a:cs typeface="Arial" pitchFamily="34" charset="0"/>
              </a:rPr>
              <a:t> reduction-oxidation </a:t>
            </a:r>
            <a:r>
              <a:rPr lang="en-US" sz="3200" dirty="0">
                <a:latin typeface="Arial" pitchFamily="34" charset="0"/>
                <a:cs typeface="Arial" pitchFamily="34" charset="0"/>
              </a:rPr>
              <a:t>reaction to produce clear, reliable electrocardiogram (ECG) signals for inpatient </a:t>
            </a:r>
            <a:r>
              <a:rPr lang="en-US" sz="3200" dirty="0" smtClean="0">
                <a:latin typeface="Arial" pitchFamily="34" charset="0"/>
                <a:cs typeface="Arial" pitchFamily="34" charset="0"/>
              </a:rPr>
              <a:t>monitoring.  As these electrodes are unsuitable for athletic monitoring due to comfort, ease of use, and data capture, a range of heart rate monitoring straps have been developed. However, these straps are typically made of silver coated fabric or carbon black and lack the reduction-oxidation reaction which make Ag/AgCl electrodes so accurate.</a:t>
            </a:r>
            <a:endParaRPr lang="en-US" sz="3200" dirty="0">
              <a:latin typeface="Arial" pitchFamily="34" charset="0"/>
              <a:cs typeface="Arial" pitchFamily="34" charset="0"/>
            </a:endParaRPr>
          </a:p>
        </p:txBody>
      </p:sp>
      <p:pic>
        <p:nvPicPr>
          <p:cNvPr id="66" name="Picture 113" descr="C:\Users\Wayne\Downloads\Insight RGB 72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3837" y="217488"/>
            <a:ext cx="5616576" cy="298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CSR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9" y="1280319"/>
            <a:ext cx="5533888" cy="2118519"/>
          </a:xfrm>
          <a:prstGeom prst="rect">
            <a:avLst/>
          </a:prstGeom>
        </p:spPr>
      </p:pic>
      <p:pic>
        <p:nvPicPr>
          <p:cNvPr id="1069" name="Picture 45" descr="C:\Users\Jen\Dropbox\DCU\Year 1\adidas\3M with hydrogel.jpg"/>
          <p:cNvPicPr>
            <a:picLocks noChangeAspect="1" noChangeArrowheads="1"/>
          </p:cNvPicPr>
          <p:nvPr/>
        </p:nvPicPr>
        <p:blipFill>
          <a:blip r:embed="rId4" cstate="print"/>
          <a:srcRect l="30625" t="14444" r="31250" b="11111"/>
          <a:stretch>
            <a:fillRect/>
          </a:stretch>
        </p:blipFill>
        <p:spPr bwMode="auto">
          <a:xfrm>
            <a:off x="579437" y="11334263"/>
            <a:ext cx="4800599" cy="5272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7" name="Group 116"/>
          <p:cNvGrpSpPr/>
          <p:nvPr/>
        </p:nvGrpSpPr>
        <p:grpSpPr>
          <a:xfrm>
            <a:off x="2103437" y="26753044"/>
            <a:ext cx="11654463" cy="10166947"/>
            <a:chOff x="3733800" y="1219200"/>
            <a:chExt cx="5054720" cy="4876800"/>
          </a:xfrm>
        </p:grpSpPr>
        <p:grpSp>
          <p:nvGrpSpPr>
            <p:cNvPr id="118" name="Group 14"/>
            <p:cNvGrpSpPr/>
            <p:nvPr/>
          </p:nvGrpSpPr>
          <p:grpSpPr>
            <a:xfrm>
              <a:off x="3733800" y="1219200"/>
              <a:ext cx="5054720" cy="2514600"/>
              <a:chOff x="3733800" y="1219200"/>
              <a:chExt cx="5054720" cy="2514600"/>
            </a:xfrm>
          </p:grpSpPr>
          <p:sp>
            <p:nvSpPr>
              <p:cNvPr id="122" name="Rectangle 121"/>
              <p:cNvSpPr/>
              <p:nvPr/>
            </p:nvSpPr>
            <p:spPr>
              <a:xfrm>
                <a:off x="4267200" y="1371600"/>
                <a:ext cx="4419600" cy="1752600"/>
              </a:xfrm>
              <a:prstGeom prst="rect">
                <a:avLst/>
              </a:prstGeom>
              <a:solidFill>
                <a:schemeClr val="bg1"/>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52"/>
              <p:cNvPicPr>
                <a:picLocks noChangeAspect="1"/>
              </p:cNvPicPr>
              <p:nvPr/>
            </p:nvPicPr>
            <p:blipFill>
              <a:blip r:embed="rId5" cstate="print">
                <a:clrChange>
                  <a:clrFrom>
                    <a:srgbClr val="FFFFFF"/>
                  </a:clrFrom>
                  <a:clrTo>
                    <a:srgbClr val="FFFFFF">
                      <a:alpha val="0"/>
                    </a:srgbClr>
                  </a:clrTo>
                </a:clrChange>
              </a:blip>
              <a:srcRect l="9470" t="9717" r="9962" b="52791"/>
              <a:stretch>
                <a:fillRect/>
              </a:stretch>
            </p:blipFill>
            <p:spPr bwMode="auto">
              <a:xfrm>
                <a:off x="3733800" y="1219200"/>
                <a:ext cx="5054720" cy="2514600"/>
              </a:xfrm>
              <a:prstGeom prst="rect">
                <a:avLst/>
              </a:prstGeom>
              <a:noFill/>
            </p:spPr>
          </p:pic>
        </p:grpSp>
        <p:grpSp>
          <p:nvGrpSpPr>
            <p:cNvPr id="119" name="Group 17"/>
            <p:cNvGrpSpPr/>
            <p:nvPr/>
          </p:nvGrpSpPr>
          <p:grpSpPr>
            <a:xfrm>
              <a:off x="3733800" y="3639526"/>
              <a:ext cx="5054720" cy="2456474"/>
              <a:chOff x="3733800" y="3733800"/>
              <a:chExt cx="5054720" cy="2456474"/>
            </a:xfrm>
          </p:grpSpPr>
          <p:sp>
            <p:nvSpPr>
              <p:cNvPr id="120" name="Rectangle 119"/>
              <p:cNvSpPr/>
              <p:nvPr/>
            </p:nvSpPr>
            <p:spPr>
              <a:xfrm>
                <a:off x="4267200" y="3886200"/>
                <a:ext cx="4343400" cy="1676400"/>
              </a:xfrm>
              <a:prstGeom prst="rect">
                <a:avLst/>
              </a:prstGeom>
              <a:solidFill>
                <a:schemeClr val="bg1"/>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52"/>
              <p:cNvPicPr>
                <a:picLocks noChangeAspect="1"/>
              </p:cNvPicPr>
              <p:nvPr/>
            </p:nvPicPr>
            <p:blipFill>
              <a:blip r:embed="rId5" cstate="print">
                <a:clrChange>
                  <a:clrFrom>
                    <a:srgbClr val="FFFFFF"/>
                  </a:clrFrom>
                  <a:clrTo>
                    <a:srgbClr val="FFFFFF">
                      <a:alpha val="0"/>
                    </a:srgbClr>
                  </a:clrTo>
                </a:clrChange>
              </a:blip>
              <a:srcRect l="9470" t="54026" r="9962" b="9348"/>
              <a:stretch>
                <a:fillRect/>
              </a:stretch>
            </p:blipFill>
            <p:spPr bwMode="auto">
              <a:xfrm>
                <a:off x="3733800" y="3733800"/>
                <a:ext cx="5054720" cy="2456474"/>
              </a:xfrm>
              <a:prstGeom prst="rect">
                <a:avLst/>
              </a:prstGeom>
              <a:noFill/>
            </p:spPr>
          </p:pic>
        </p:grpSp>
      </p:grpSp>
      <p:sp>
        <p:nvSpPr>
          <p:cNvPr id="124" name="TextBox 123"/>
          <p:cNvSpPr txBox="1"/>
          <p:nvPr/>
        </p:nvSpPr>
        <p:spPr>
          <a:xfrm>
            <a:off x="579437" y="37246719"/>
            <a:ext cx="13792200" cy="2209800"/>
          </a:xfrm>
          <a:prstGeom prst="rect">
            <a:avLst/>
          </a:prstGeom>
          <a:noFill/>
        </p:spPr>
        <p:txBody>
          <a:bodyPr wrap="square" rtlCol="0">
            <a:noAutofit/>
          </a:bodyPr>
          <a:lstStyle/>
          <a:p>
            <a:pPr algn="just"/>
            <a:r>
              <a:rPr lang="en-US" sz="3200" dirty="0">
                <a:latin typeface="Arial" pitchFamily="34" charset="0"/>
                <a:cs typeface="Arial" pitchFamily="34" charset="0"/>
              </a:rPr>
              <a:t>3M Red Dot 2230 diaphoretic monitoring electrodes were tested against an </a:t>
            </a:r>
            <a:r>
              <a:rPr lang="en-US" sz="3200" dirty="0" err="1">
                <a:latin typeface="Arial" pitchFamily="34" charset="0"/>
                <a:cs typeface="Arial" pitchFamily="34" charset="0"/>
              </a:rPr>
              <a:t>adidas</a:t>
            </a:r>
            <a:r>
              <a:rPr lang="en-US" sz="3200" dirty="0">
                <a:latin typeface="Arial" pitchFamily="34" charset="0"/>
                <a:cs typeface="Arial" pitchFamily="34" charset="0"/>
              </a:rPr>
              <a:t> textile </a:t>
            </a:r>
            <a:r>
              <a:rPr lang="en-US" sz="3200" dirty="0" smtClean="0">
                <a:latin typeface="Arial" pitchFamily="34" charset="0"/>
                <a:cs typeface="Arial" pitchFamily="34" charset="0"/>
              </a:rPr>
              <a:t>strap.  An impedance sweep from 1MHz to 1mHz was conducted on the samples at 1</a:t>
            </a:r>
            <a:r>
              <a:rPr lang="en-US" sz="3200" dirty="0"/>
              <a:t>°</a:t>
            </a:r>
            <a:r>
              <a:rPr lang="en-US" sz="3200" dirty="0" smtClean="0">
                <a:latin typeface="Arial" pitchFamily="34" charset="0"/>
                <a:cs typeface="Arial" pitchFamily="34" charset="0"/>
              </a:rPr>
              <a:t>C, 13</a:t>
            </a:r>
            <a:r>
              <a:rPr lang="en-US" sz="3200" dirty="0"/>
              <a:t>°</a:t>
            </a:r>
            <a:r>
              <a:rPr lang="en-US" sz="3200" dirty="0" smtClean="0">
                <a:latin typeface="Arial" pitchFamily="34" charset="0"/>
                <a:cs typeface="Arial" pitchFamily="34" charset="0"/>
              </a:rPr>
              <a:t>C, 25</a:t>
            </a:r>
            <a:r>
              <a:rPr lang="en-US" sz="3200" dirty="0"/>
              <a:t>°</a:t>
            </a:r>
            <a:r>
              <a:rPr lang="en-US" sz="3200" dirty="0" smtClean="0">
                <a:latin typeface="Arial" pitchFamily="34" charset="0"/>
                <a:cs typeface="Arial" pitchFamily="34" charset="0"/>
              </a:rPr>
              <a:t>C, 37</a:t>
            </a:r>
            <a:r>
              <a:rPr lang="en-US" sz="3200" dirty="0"/>
              <a:t>°</a:t>
            </a:r>
            <a:r>
              <a:rPr lang="en-US" sz="3200" dirty="0" smtClean="0">
                <a:latin typeface="Arial" pitchFamily="34" charset="0"/>
                <a:cs typeface="Arial" pitchFamily="34" charset="0"/>
              </a:rPr>
              <a:t>C and 49</a:t>
            </a:r>
            <a:r>
              <a:rPr lang="en-US" sz="3200" dirty="0"/>
              <a:t>°</a:t>
            </a:r>
            <a:r>
              <a:rPr lang="en-US" sz="3200" dirty="0" smtClean="0">
                <a:latin typeface="Arial" pitchFamily="34" charset="0"/>
                <a:cs typeface="Arial" pitchFamily="34" charset="0"/>
              </a:rPr>
              <a:t>C.  The data was then modeled to the appropriate equivalent circuit for each sample.</a:t>
            </a:r>
            <a:endParaRPr lang="en-US" sz="3200" dirty="0">
              <a:latin typeface="Arial" pitchFamily="34" charset="0"/>
              <a:cs typeface="Arial" pitchFamily="34" charset="0"/>
            </a:endParaRPr>
          </a:p>
          <a:p>
            <a:pPr algn="just"/>
            <a:endParaRPr lang="en-US" sz="3200" dirty="0" smtClean="0">
              <a:latin typeface="Arial" pitchFamily="34" charset="0"/>
              <a:cs typeface="Arial" pitchFamily="34" charset="0"/>
            </a:endParaRPr>
          </a:p>
          <a:p>
            <a:pPr algn="just"/>
            <a:endParaRPr lang="en-US" sz="3200" dirty="0">
              <a:latin typeface="Arial" pitchFamily="34" charset="0"/>
              <a:cs typeface="Arial" pitchFamily="34" charset="0"/>
            </a:endParaRPr>
          </a:p>
        </p:txBody>
      </p:sp>
      <p:grpSp>
        <p:nvGrpSpPr>
          <p:cNvPr id="13" name="Group 12"/>
          <p:cNvGrpSpPr/>
          <p:nvPr/>
        </p:nvGrpSpPr>
        <p:grpSpPr>
          <a:xfrm>
            <a:off x="1004720" y="30291559"/>
            <a:ext cx="1833562" cy="2590800"/>
            <a:chOff x="574675" y="29093319"/>
            <a:chExt cx="1833562" cy="2590800"/>
          </a:xfrm>
        </p:grpSpPr>
        <p:sp>
          <p:nvSpPr>
            <p:cNvPr id="10" name="Rectangle 9"/>
            <p:cNvSpPr/>
            <p:nvPr/>
          </p:nvSpPr>
          <p:spPr>
            <a:xfrm>
              <a:off x="574675" y="29093319"/>
              <a:ext cx="1223962" cy="25908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474" y="29245719"/>
              <a:ext cx="304800" cy="304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5474" y="29779428"/>
              <a:ext cx="304800" cy="304800"/>
            </a:xfrm>
            <a:prstGeom prst="rect">
              <a:avLst/>
            </a:prstGeom>
            <a:solidFill>
              <a:srgbClr val="032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8102" y="30273790"/>
              <a:ext cx="3048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25474" y="30751612"/>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5474" y="31226919"/>
              <a:ext cx="304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0273" y="29700995"/>
              <a:ext cx="1475335" cy="461665"/>
            </a:xfrm>
            <a:prstGeom prst="rect">
              <a:avLst/>
            </a:prstGeom>
            <a:noFill/>
          </p:spPr>
          <p:txBody>
            <a:bodyPr wrap="square" rtlCol="0">
              <a:spAutoFit/>
            </a:bodyPr>
            <a:lstStyle/>
            <a:p>
              <a:r>
                <a:rPr lang="en-US" sz="2400" dirty="0"/>
                <a:t>13°C</a:t>
              </a:r>
            </a:p>
          </p:txBody>
        </p:sp>
        <p:sp>
          <p:nvSpPr>
            <p:cNvPr id="43" name="TextBox 42"/>
            <p:cNvSpPr txBox="1"/>
            <p:nvPr/>
          </p:nvSpPr>
          <p:spPr>
            <a:xfrm>
              <a:off x="932902" y="30195357"/>
              <a:ext cx="1475335" cy="461665"/>
            </a:xfrm>
            <a:prstGeom prst="rect">
              <a:avLst/>
            </a:prstGeom>
            <a:noFill/>
          </p:spPr>
          <p:txBody>
            <a:bodyPr wrap="square" rtlCol="0">
              <a:spAutoFit/>
            </a:bodyPr>
            <a:lstStyle/>
            <a:p>
              <a:r>
                <a:rPr lang="en-US" sz="2400" dirty="0"/>
                <a:t>25°C</a:t>
              </a:r>
            </a:p>
          </p:txBody>
        </p:sp>
        <p:sp>
          <p:nvSpPr>
            <p:cNvPr id="44" name="TextBox 43"/>
            <p:cNvSpPr txBox="1"/>
            <p:nvPr/>
          </p:nvSpPr>
          <p:spPr>
            <a:xfrm>
              <a:off x="932902" y="30673179"/>
              <a:ext cx="1475335" cy="461665"/>
            </a:xfrm>
            <a:prstGeom prst="rect">
              <a:avLst/>
            </a:prstGeom>
            <a:noFill/>
          </p:spPr>
          <p:txBody>
            <a:bodyPr wrap="square" rtlCol="0">
              <a:spAutoFit/>
            </a:bodyPr>
            <a:lstStyle/>
            <a:p>
              <a:r>
                <a:rPr lang="en-US" sz="2400" dirty="0"/>
                <a:t>37°C</a:t>
              </a:r>
            </a:p>
          </p:txBody>
        </p:sp>
        <p:sp>
          <p:nvSpPr>
            <p:cNvPr id="45" name="TextBox 44"/>
            <p:cNvSpPr txBox="1"/>
            <p:nvPr/>
          </p:nvSpPr>
          <p:spPr>
            <a:xfrm>
              <a:off x="930274" y="31148486"/>
              <a:ext cx="1475335" cy="461665"/>
            </a:xfrm>
            <a:prstGeom prst="rect">
              <a:avLst/>
            </a:prstGeom>
            <a:noFill/>
          </p:spPr>
          <p:txBody>
            <a:bodyPr wrap="square" rtlCol="0">
              <a:spAutoFit/>
            </a:bodyPr>
            <a:lstStyle/>
            <a:p>
              <a:r>
                <a:rPr lang="en-US" sz="2400" dirty="0"/>
                <a:t>49°C</a:t>
              </a:r>
            </a:p>
          </p:txBody>
        </p:sp>
        <p:sp>
          <p:nvSpPr>
            <p:cNvPr id="46" name="TextBox 45"/>
            <p:cNvSpPr txBox="1"/>
            <p:nvPr/>
          </p:nvSpPr>
          <p:spPr>
            <a:xfrm>
              <a:off x="932902" y="29167286"/>
              <a:ext cx="1475335" cy="461665"/>
            </a:xfrm>
            <a:prstGeom prst="rect">
              <a:avLst/>
            </a:prstGeom>
            <a:noFill/>
          </p:spPr>
          <p:txBody>
            <a:bodyPr wrap="square" rtlCol="0">
              <a:spAutoFit/>
            </a:bodyPr>
            <a:lstStyle/>
            <a:p>
              <a:r>
                <a:rPr lang="en-US" sz="2400" dirty="0" smtClean="0"/>
                <a:t>1°C</a:t>
              </a:r>
              <a:endParaRPr lang="en-US" sz="2400" dirty="0"/>
            </a:p>
          </p:txBody>
        </p:sp>
      </p:grpSp>
      <p:pic>
        <p:nvPicPr>
          <p:cNvPr id="1026" name="Picture 2" descr="C:\Users\Jen\Dropbox\DCU\Year 1\ISPE 2014\textile photos\P113004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975" t="24342" r="10123" b="4020"/>
          <a:stretch/>
        </p:blipFill>
        <p:spPr bwMode="auto">
          <a:xfrm>
            <a:off x="5725770" y="10729119"/>
            <a:ext cx="8645867" cy="6372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Jen\Dropbox\DCU\Year 1\ISPE 2014\textile photos\P113003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390" b="26594"/>
          <a:stretch/>
        </p:blipFill>
        <p:spPr bwMode="auto">
          <a:xfrm>
            <a:off x="579437" y="17282319"/>
            <a:ext cx="13792200" cy="4325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5602784" y="10957720"/>
            <a:ext cx="6807952" cy="1949387"/>
            <a:chOff x="15602784" y="10957720"/>
            <a:chExt cx="6807952" cy="1949387"/>
          </a:xfrm>
        </p:grpSpPr>
        <p:sp>
          <p:nvSpPr>
            <p:cNvPr id="14" name="Rounded Rectangle 13"/>
            <p:cNvSpPr/>
            <p:nvPr/>
          </p:nvSpPr>
          <p:spPr>
            <a:xfrm>
              <a:off x="15602784" y="10957720"/>
              <a:ext cx="6773863" cy="1949387"/>
            </a:xfrm>
            <a:prstGeom prst="roundRect">
              <a:avLst/>
            </a:prstGeom>
            <a:solidFill>
              <a:srgbClr val="6DF22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5960" r="46953" b="88079"/>
            <a:stretch/>
          </p:blipFill>
          <p:spPr bwMode="auto">
            <a:xfrm>
              <a:off x="15636873" y="11673900"/>
              <a:ext cx="6773863" cy="657690"/>
            </a:xfrm>
            <a:prstGeom prst="rect">
              <a:avLst/>
            </a:prstGeom>
            <a:noFill/>
            <a:ln>
              <a:noFill/>
            </a:ln>
          </p:spPr>
        </p:pic>
        <p:sp>
          <p:nvSpPr>
            <p:cNvPr id="16" name="TextBox 15"/>
            <p:cNvSpPr txBox="1"/>
            <p:nvPr/>
          </p:nvSpPr>
          <p:spPr>
            <a:xfrm>
              <a:off x="17038637" y="11110119"/>
              <a:ext cx="609600" cy="461665"/>
            </a:xfrm>
            <a:prstGeom prst="rect">
              <a:avLst/>
            </a:prstGeom>
            <a:noFill/>
          </p:spPr>
          <p:txBody>
            <a:bodyPr wrap="square" rtlCol="0">
              <a:spAutoFit/>
            </a:bodyPr>
            <a:lstStyle/>
            <a:p>
              <a:r>
                <a:rPr lang="en-US" sz="2400" b="1" dirty="0"/>
                <a:t>R1</a:t>
              </a:r>
            </a:p>
          </p:txBody>
        </p:sp>
        <p:sp>
          <p:nvSpPr>
            <p:cNvPr id="58" name="TextBox 57"/>
            <p:cNvSpPr txBox="1"/>
            <p:nvPr/>
          </p:nvSpPr>
          <p:spPr>
            <a:xfrm>
              <a:off x="18521358" y="11110119"/>
              <a:ext cx="803279" cy="461665"/>
            </a:xfrm>
            <a:prstGeom prst="rect">
              <a:avLst/>
            </a:prstGeom>
            <a:noFill/>
          </p:spPr>
          <p:txBody>
            <a:bodyPr wrap="square" rtlCol="0">
              <a:spAutoFit/>
            </a:bodyPr>
            <a:lstStyle/>
            <a:p>
              <a:r>
                <a:rPr lang="en-US" sz="2400" b="1" dirty="0" smtClean="0"/>
                <a:t>CPE</a:t>
              </a:r>
              <a:endParaRPr lang="en-US" sz="2400" b="1" dirty="0"/>
            </a:p>
          </p:txBody>
        </p:sp>
        <p:sp>
          <p:nvSpPr>
            <p:cNvPr id="59" name="TextBox 58"/>
            <p:cNvSpPr txBox="1"/>
            <p:nvPr/>
          </p:nvSpPr>
          <p:spPr>
            <a:xfrm>
              <a:off x="20467637" y="11110119"/>
              <a:ext cx="609600" cy="461665"/>
            </a:xfrm>
            <a:prstGeom prst="rect">
              <a:avLst/>
            </a:prstGeom>
            <a:noFill/>
          </p:spPr>
          <p:txBody>
            <a:bodyPr wrap="square" rtlCol="0">
              <a:spAutoFit/>
            </a:bodyPr>
            <a:lstStyle/>
            <a:p>
              <a:r>
                <a:rPr lang="en-US" sz="2400" b="1" dirty="0" smtClean="0"/>
                <a:t>L1</a:t>
              </a:r>
              <a:endParaRPr lang="en-US" sz="2400" b="1" dirty="0"/>
            </a:p>
          </p:txBody>
        </p:sp>
      </p:grpSp>
      <p:grpSp>
        <p:nvGrpSpPr>
          <p:cNvPr id="21" name="Group 20"/>
          <p:cNvGrpSpPr/>
          <p:nvPr/>
        </p:nvGrpSpPr>
        <p:grpSpPr>
          <a:xfrm>
            <a:off x="22753637" y="10957719"/>
            <a:ext cx="6795002" cy="2008426"/>
            <a:chOff x="22969035" y="10957719"/>
            <a:chExt cx="6795002" cy="2008426"/>
          </a:xfrm>
        </p:grpSpPr>
        <p:sp>
          <p:nvSpPr>
            <p:cNvPr id="52" name="Rounded Rectangle 51"/>
            <p:cNvSpPr/>
            <p:nvPr/>
          </p:nvSpPr>
          <p:spPr>
            <a:xfrm>
              <a:off x="22969035" y="10957719"/>
              <a:ext cx="6773863" cy="1949387"/>
            </a:xfrm>
            <a:prstGeom prst="roundRect">
              <a:avLst/>
            </a:prstGeom>
            <a:solidFill>
              <a:srgbClr val="04968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80142" y="11673900"/>
              <a:ext cx="6683895" cy="1292245"/>
            </a:xfrm>
            <a:prstGeom prst="rect">
              <a:avLst/>
            </a:prstGeom>
          </p:spPr>
        </p:pic>
        <p:sp>
          <p:nvSpPr>
            <p:cNvPr id="63" name="TextBox 62"/>
            <p:cNvSpPr txBox="1"/>
            <p:nvPr/>
          </p:nvSpPr>
          <p:spPr>
            <a:xfrm>
              <a:off x="24293511" y="11131797"/>
              <a:ext cx="609600" cy="461665"/>
            </a:xfrm>
            <a:prstGeom prst="rect">
              <a:avLst/>
            </a:prstGeom>
            <a:noFill/>
          </p:spPr>
          <p:txBody>
            <a:bodyPr wrap="square" rtlCol="0">
              <a:spAutoFit/>
            </a:bodyPr>
            <a:lstStyle/>
            <a:p>
              <a:r>
                <a:rPr lang="en-US" sz="2400" b="1" dirty="0"/>
                <a:t>R1</a:t>
              </a:r>
            </a:p>
          </p:txBody>
        </p:sp>
        <p:sp>
          <p:nvSpPr>
            <p:cNvPr id="64" name="TextBox 63"/>
            <p:cNvSpPr txBox="1"/>
            <p:nvPr/>
          </p:nvSpPr>
          <p:spPr>
            <a:xfrm>
              <a:off x="26141358" y="12002345"/>
              <a:ext cx="803279" cy="461665"/>
            </a:xfrm>
            <a:prstGeom prst="rect">
              <a:avLst/>
            </a:prstGeom>
            <a:noFill/>
          </p:spPr>
          <p:txBody>
            <a:bodyPr wrap="square" rtlCol="0">
              <a:spAutoFit/>
            </a:bodyPr>
            <a:lstStyle/>
            <a:p>
              <a:r>
                <a:rPr lang="en-US" sz="2400" b="1" dirty="0" smtClean="0"/>
                <a:t>CPE</a:t>
              </a:r>
              <a:endParaRPr lang="en-US" sz="2400" b="1" dirty="0"/>
            </a:p>
          </p:txBody>
        </p:sp>
        <p:sp>
          <p:nvSpPr>
            <p:cNvPr id="67" name="TextBox 66"/>
            <p:cNvSpPr txBox="1"/>
            <p:nvPr/>
          </p:nvSpPr>
          <p:spPr>
            <a:xfrm>
              <a:off x="27859037" y="11131797"/>
              <a:ext cx="609600" cy="461665"/>
            </a:xfrm>
            <a:prstGeom prst="rect">
              <a:avLst/>
            </a:prstGeom>
            <a:noFill/>
          </p:spPr>
          <p:txBody>
            <a:bodyPr wrap="square" rtlCol="0">
              <a:spAutoFit/>
            </a:bodyPr>
            <a:lstStyle/>
            <a:p>
              <a:r>
                <a:rPr lang="en-US" sz="2400" b="1" dirty="0" smtClean="0"/>
                <a:t>L1</a:t>
              </a:r>
              <a:endParaRPr lang="en-US" sz="2400" b="1" dirty="0"/>
            </a:p>
          </p:txBody>
        </p:sp>
        <p:sp>
          <p:nvSpPr>
            <p:cNvPr id="70" name="TextBox 69"/>
            <p:cNvSpPr txBox="1"/>
            <p:nvPr/>
          </p:nvSpPr>
          <p:spPr>
            <a:xfrm>
              <a:off x="26258837" y="11141518"/>
              <a:ext cx="609600" cy="461665"/>
            </a:xfrm>
            <a:prstGeom prst="rect">
              <a:avLst/>
            </a:prstGeom>
            <a:noFill/>
          </p:spPr>
          <p:txBody>
            <a:bodyPr wrap="square" rtlCol="0">
              <a:spAutoFit/>
            </a:bodyPr>
            <a:lstStyle/>
            <a:p>
              <a:r>
                <a:rPr lang="en-US" sz="2400" b="1" dirty="0" smtClean="0"/>
                <a:t>R2</a:t>
              </a:r>
              <a:endParaRPr lang="en-US" sz="2400" b="1" dirty="0"/>
            </a:p>
          </p:txBody>
        </p:sp>
      </p:grpSp>
      <p:graphicFrame>
        <p:nvGraphicFramePr>
          <p:cNvPr id="72" name="Chart 71"/>
          <p:cNvGraphicFramePr>
            <a:graphicFrameLocks noGrp="1"/>
          </p:cNvGraphicFramePr>
          <p:nvPr>
            <p:extLst>
              <p:ext uri="{D42A27DB-BD31-4B8C-83A1-F6EECF244321}">
                <p14:modId xmlns:p14="http://schemas.microsoft.com/office/powerpoint/2010/main" val="3722939747"/>
              </p:ext>
            </p:extLst>
          </p:nvPr>
        </p:nvGraphicFramePr>
        <p:xfrm>
          <a:off x="15379322" y="29877789"/>
          <a:ext cx="14591091" cy="341833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7" name="Chart 76"/>
          <p:cNvGraphicFramePr>
            <a:graphicFrameLocks noGrp="1"/>
          </p:cNvGraphicFramePr>
          <p:nvPr>
            <p:extLst>
              <p:ext uri="{D42A27DB-BD31-4B8C-83A1-F6EECF244321}">
                <p14:modId xmlns:p14="http://schemas.microsoft.com/office/powerpoint/2010/main" val="1384879824"/>
              </p:ext>
            </p:extLst>
          </p:nvPr>
        </p:nvGraphicFramePr>
        <p:xfrm>
          <a:off x="15417668" y="25506657"/>
          <a:ext cx="14450393" cy="3897658"/>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19"/>
          <p:cNvSpPr txBox="1"/>
          <p:nvPr/>
        </p:nvSpPr>
        <p:spPr>
          <a:xfrm>
            <a:off x="15743237" y="25119877"/>
            <a:ext cx="7537784" cy="461665"/>
          </a:xfrm>
          <a:prstGeom prst="rect">
            <a:avLst/>
          </a:prstGeom>
          <a:noFill/>
        </p:spPr>
        <p:txBody>
          <a:bodyPr wrap="square" rtlCol="0">
            <a:spAutoFit/>
          </a:bodyPr>
          <a:lstStyle/>
          <a:p>
            <a:r>
              <a:rPr lang="en-US" sz="2400" b="1" dirty="0" smtClean="0">
                <a:latin typeface="Arial" pitchFamily="34" charset="0"/>
                <a:cs typeface="Arial" pitchFamily="34" charset="0"/>
              </a:rPr>
              <a:t>Without electrode gel on textile electrode</a:t>
            </a:r>
            <a:endParaRPr lang="en-US" sz="2400" b="1" dirty="0">
              <a:latin typeface="Arial" pitchFamily="34" charset="0"/>
              <a:cs typeface="Arial" pitchFamily="34" charset="0"/>
            </a:endParaRPr>
          </a:p>
        </p:txBody>
      </p:sp>
      <p:sp>
        <p:nvSpPr>
          <p:cNvPr id="78" name="TextBox 77"/>
          <p:cNvSpPr txBox="1"/>
          <p:nvPr/>
        </p:nvSpPr>
        <p:spPr>
          <a:xfrm>
            <a:off x="15743237" y="29404315"/>
            <a:ext cx="6819900" cy="461665"/>
          </a:xfrm>
          <a:prstGeom prst="rect">
            <a:avLst/>
          </a:prstGeom>
          <a:noFill/>
        </p:spPr>
        <p:txBody>
          <a:bodyPr wrap="square" rtlCol="0">
            <a:spAutoFit/>
          </a:bodyPr>
          <a:lstStyle/>
          <a:p>
            <a:r>
              <a:rPr lang="en-US" sz="2400" b="1" dirty="0" smtClean="0">
                <a:latin typeface="Arial" pitchFamily="34" charset="0"/>
                <a:cs typeface="Arial" pitchFamily="34" charset="0"/>
              </a:rPr>
              <a:t>With electrode gel on textile electrode</a:t>
            </a:r>
            <a:endParaRPr lang="en-US" sz="2400" b="1" dirty="0">
              <a:latin typeface="Arial" pitchFamily="34" charset="0"/>
              <a:cs typeface="Arial" pitchFamily="34" charset="0"/>
            </a:endParaRPr>
          </a:p>
        </p:txBody>
      </p:sp>
      <p:graphicFrame>
        <p:nvGraphicFramePr>
          <p:cNvPr id="79" name="Chart 78"/>
          <p:cNvGraphicFramePr>
            <a:graphicFrameLocks noGrp="1"/>
          </p:cNvGraphicFramePr>
          <p:nvPr>
            <p:extLst>
              <p:ext uri="{D42A27DB-BD31-4B8C-83A1-F6EECF244321}">
                <p14:modId xmlns:p14="http://schemas.microsoft.com/office/powerpoint/2010/main" val="1323387370"/>
              </p:ext>
            </p:extLst>
          </p:nvPr>
        </p:nvGraphicFramePr>
        <p:xfrm>
          <a:off x="16044757" y="13396119"/>
          <a:ext cx="13036760" cy="8070278"/>
        </p:xfrm>
        <a:graphic>
          <a:graphicData uri="http://schemas.openxmlformats.org/drawingml/2006/chart">
            <c:chart xmlns:c="http://schemas.openxmlformats.org/drawingml/2006/chart" xmlns:r="http://schemas.openxmlformats.org/officeDocument/2006/relationships" r:id="rId12"/>
          </a:graphicData>
        </a:graphic>
      </p:graphicFrame>
      <p:cxnSp>
        <p:nvCxnSpPr>
          <p:cNvPr id="24" name="Straight Arrow Connector 23"/>
          <p:cNvCxnSpPr/>
          <p:nvPr/>
        </p:nvCxnSpPr>
        <p:spPr>
          <a:xfrm flipH="1">
            <a:off x="9915353" y="28897634"/>
            <a:ext cx="87846" cy="609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90037" y="28435969"/>
            <a:ext cx="3048000" cy="461665"/>
          </a:xfrm>
          <a:prstGeom prst="rect">
            <a:avLst/>
          </a:prstGeom>
          <a:noFill/>
        </p:spPr>
        <p:txBody>
          <a:bodyPr wrap="square" rtlCol="0">
            <a:spAutoFit/>
          </a:bodyPr>
          <a:lstStyle/>
          <a:p>
            <a:r>
              <a:rPr lang="en-US" sz="2400" dirty="0" smtClean="0">
                <a:latin typeface="Arial" pitchFamily="34" charset="0"/>
                <a:cs typeface="Arial" pitchFamily="34" charset="0"/>
              </a:rPr>
              <a:t>3M electrodes</a:t>
            </a:r>
            <a:endParaRPr lang="en-US" sz="2400" dirty="0">
              <a:latin typeface="Arial" pitchFamily="34" charset="0"/>
              <a:cs typeface="Arial" pitchFamily="34" charset="0"/>
            </a:endParaRPr>
          </a:p>
        </p:txBody>
      </p:sp>
      <p:sp>
        <p:nvSpPr>
          <p:cNvPr id="80" name="TextBox 79"/>
          <p:cNvSpPr txBox="1"/>
          <p:nvPr/>
        </p:nvSpPr>
        <p:spPr>
          <a:xfrm>
            <a:off x="3641725" y="29927535"/>
            <a:ext cx="3048000" cy="461665"/>
          </a:xfrm>
          <a:prstGeom prst="rect">
            <a:avLst/>
          </a:prstGeom>
          <a:noFill/>
        </p:spPr>
        <p:txBody>
          <a:bodyPr wrap="square" rtlCol="0">
            <a:spAutoFit/>
          </a:bodyPr>
          <a:lstStyle/>
          <a:p>
            <a:r>
              <a:rPr lang="en-US" sz="2400" dirty="0" smtClean="0">
                <a:latin typeface="Arial" pitchFamily="34" charset="0"/>
                <a:cs typeface="Arial" pitchFamily="34" charset="0"/>
              </a:rPr>
              <a:t>Textile electrodes</a:t>
            </a:r>
            <a:endParaRPr lang="en-US" sz="2400" dirty="0">
              <a:latin typeface="Arial" pitchFamily="34" charset="0"/>
              <a:cs typeface="Arial" pitchFamily="34" charset="0"/>
            </a:endParaRPr>
          </a:p>
        </p:txBody>
      </p:sp>
      <p:cxnSp>
        <p:nvCxnSpPr>
          <p:cNvPr id="27" name="Straight Arrow Connector 26"/>
          <p:cNvCxnSpPr/>
          <p:nvPr/>
        </p:nvCxnSpPr>
        <p:spPr>
          <a:xfrm flipV="1">
            <a:off x="4705932" y="29643466"/>
            <a:ext cx="674104" cy="3479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571037" y="32835481"/>
            <a:ext cx="3048000" cy="461665"/>
          </a:xfrm>
          <a:prstGeom prst="rect">
            <a:avLst/>
          </a:prstGeom>
          <a:noFill/>
        </p:spPr>
        <p:txBody>
          <a:bodyPr wrap="square" rtlCol="0">
            <a:spAutoFit/>
          </a:bodyPr>
          <a:lstStyle/>
          <a:p>
            <a:r>
              <a:rPr lang="en-US" sz="2400" dirty="0" smtClean="0">
                <a:latin typeface="Arial" pitchFamily="34" charset="0"/>
                <a:cs typeface="Arial" pitchFamily="34" charset="0"/>
              </a:rPr>
              <a:t>3M electrodes</a:t>
            </a:r>
            <a:endParaRPr lang="en-US" sz="2400" dirty="0">
              <a:latin typeface="Arial" pitchFamily="34" charset="0"/>
              <a:cs typeface="Arial" pitchFamily="34" charset="0"/>
            </a:endParaRPr>
          </a:p>
        </p:txBody>
      </p:sp>
      <p:sp>
        <p:nvSpPr>
          <p:cNvPr id="83" name="TextBox 82"/>
          <p:cNvSpPr txBox="1"/>
          <p:nvPr/>
        </p:nvSpPr>
        <p:spPr>
          <a:xfrm>
            <a:off x="5942395" y="34512329"/>
            <a:ext cx="3048000" cy="461665"/>
          </a:xfrm>
          <a:prstGeom prst="rect">
            <a:avLst/>
          </a:prstGeom>
          <a:noFill/>
        </p:spPr>
        <p:txBody>
          <a:bodyPr wrap="square" rtlCol="0">
            <a:spAutoFit/>
          </a:bodyPr>
          <a:lstStyle/>
          <a:p>
            <a:r>
              <a:rPr lang="en-US" sz="2400" dirty="0" smtClean="0">
                <a:latin typeface="Arial" pitchFamily="34" charset="0"/>
                <a:cs typeface="Arial" pitchFamily="34" charset="0"/>
              </a:rPr>
              <a:t>Textile electrodes</a:t>
            </a:r>
            <a:endParaRPr lang="en-US" sz="2400" dirty="0">
              <a:latin typeface="Arial" pitchFamily="34" charset="0"/>
              <a:cs typeface="Arial" pitchFamily="34" charset="0"/>
            </a:endParaRPr>
          </a:p>
        </p:txBody>
      </p:sp>
      <p:cxnSp>
        <p:nvCxnSpPr>
          <p:cNvPr id="84" name="Straight Arrow Connector 83"/>
          <p:cNvCxnSpPr/>
          <p:nvPr/>
        </p:nvCxnSpPr>
        <p:spPr>
          <a:xfrm flipH="1">
            <a:off x="10714037" y="33181062"/>
            <a:ext cx="87846" cy="609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7549292" y="34016915"/>
            <a:ext cx="554163" cy="49541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85344" y="26754005"/>
            <a:ext cx="2021974" cy="400110"/>
          </a:xfrm>
          <a:prstGeom prst="rect">
            <a:avLst/>
          </a:prstGeom>
          <a:noFill/>
        </p:spPr>
        <p:txBody>
          <a:bodyPr wrap="square" rtlCol="0">
            <a:spAutoFit/>
          </a:bodyPr>
          <a:lstStyle/>
          <a:p>
            <a:r>
              <a:rPr lang="en-US" sz="2000" dirty="0" smtClean="0">
                <a:latin typeface="Arial" pitchFamily="34" charset="0"/>
                <a:cs typeface="Arial" pitchFamily="34" charset="0"/>
              </a:rPr>
              <a:t>(74 </a:t>
            </a:r>
            <a:r>
              <a:rPr lang="en-US" sz="2000" dirty="0" err="1" smtClean="0">
                <a:latin typeface="Arial" pitchFamily="34" charset="0"/>
                <a:cs typeface="Arial" pitchFamily="34" charset="0"/>
              </a:rPr>
              <a:t>bpm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81" name="TextBox 80"/>
          <p:cNvSpPr txBox="1"/>
          <p:nvPr/>
        </p:nvSpPr>
        <p:spPr>
          <a:xfrm>
            <a:off x="27799297" y="27702609"/>
            <a:ext cx="2021974" cy="400110"/>
          </a:xfrm>
          <a:prstGeom prst="rect">
            <a:avLst/>
          </a:prstGeom>
          <a:noFill/>
        </p:spPr>
        <p:txBody>
          <a:bodyPr wrap="square" rtlCol="0">
            <a:spAutoFit/>
          </a:bodyPr>
          <a:lstStyle/>
          <a:p>
            <a:r>
              <a:rPr lang="en-US" sz="2000" dirty="0" smtClean="0">
                <a:latin typeface="Arial" pitchFamily="34" charset="0"/>
                <a:cs typeface="Arial" pitchFamily="34" charset="0"/>
              </a:rPr>
              <a:t>(40 </a:t>
            </a:r>
            <a:r>
              <a:rPr lang="en-US" sz="2000" dirty="0" err="1" smtClean="0">
                <a:latin typeface="Arial" pitchFamily="34" charset="0"/>
                <a:cs typeface="Arial" pitchFamily="34" charset="0"/>
              </a:rPr>
              <a:t>bpm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86" name="TextBox 85"/>
          <p:cNvSpPr txBox="1"/>
          <p:nvPr/>
        </p:nvSpPr>
        <p:spPr>
          <a:xfrm>
            <a:off x="27859037" y="31760319"/>
            <a:ext cx="2021974" cy="400110"/>
          </a:xfrm>
          <a:prstGeom prst="rect">
            <a:avLst/>
          </a:prstGeom>
          <a:noFill/>
        </p:spPr>
        <p:txBody>
          <a:bodyPr wrap="square" rtlCol="0">
            <a:spAutoFit/>
          </a:bodyPr>
          <a:lstStyle/>
          <a:p>
            <a:r>
              <a:rPr lang="en-US" sz="2000" dirty="0" smtClean="0">
                <a:latin typeface="Arial" pitchFamily="34" charset="0"/>
                <a:cs typeface="Arial" pitchFamily="34" charset="0"/>
              </a:rPr>
              <a:t>(74 </a:t>
            </a:r>
            <a:r>
              <a:rPr lang="en-US" sz="2000" dirty="0" err="1" smtClean="0">
                <a:latin typeface="Arial" pitchFamily="34" charset="0"/>
                <a:cs typeface="Arial" pitchFamily="34" charset="0"/>
              </a:rPr>
              <a:t>bpm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87" name="TextBox 86"/>
          <p:cNvSpPr txBox="1"/>
          <p:nvPr/>
        </p:nvSpPr>
        <p:spPr>
          <a:xfrm>
            <a:off x="27859037" y="30845919"/>
            <a:ext cx="2021974" cy="400110"/>
          </a:xfrm>
          <a:prstGeom prst="rect">
            <a:avLst/>
          </a:prstGeom>
          <a:noFill/>
        </p:spPr>
        <p:txBody>
          <a:bodyPr wrap="square" rtlCol="0">
            <a:spAutoFit/>
          </a:bodyPr>
          <a:lstStyle/>
          <a:p>
            <a:r>
              <a:rPr lang="en-US" sz="2000" dirty="0" smtClean="0">
                <a:latin typeface="Arial" pitchFamily="34" charset="0"/>
                <a:cs typeface="Arial" pitchFamily="34" charset="0"/>
              </a:rPr>
              <a:t>(78 </a:t>
            </a:r>
            <a:r>
              <a:rPr lang="en-US" sz="2000" dirty="0" err="1" smtClean="0">
                <a:latin typeface="Arial" pitchFamily="34" charset="0"/>
                <a:cs typeface="Arial" pitchFamily="34" charset="0"/>
              </a:rPr>
              <a:t>bpm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17" name="Rectangle 16"/>
          <p:cNvSpPr/>
          <p:nvPr/>
        </p:nvSpPr>
        <p:spPr>
          <a:xfrm>
            <a:off x="-61913" y="40466159"/>
            <a:ext cx="30435550" cy="2343160"/>
          </a:xfrm>
          <a:prstGeom prst="rect">
            <a:avLst/>
          </a:prstGeom>
          <a:gradFill flip="none" rotWithShape="1">
            <a:gsLst>
              <a:gs pos="0">
                <a:schemeClr val="accent5">
                  <a:lumMod val="49000"/>
                  <a:lumOff val="51000"/>
                </a:schemeClr>
              </a:gs>
              <a:gs pos="50000">
                <a:schemeClr val="accent5">
                  <a:lumMod val="19000"/>
                  <a:lumOff val="81000"/>
                </a:schemeClr>
              </a:gs>
              <a:gs pos="100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descr="https://www.dcu.ie/marketing/logo/downloads/DCU_logo_2col.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4718" y="40888589"/>
            <a:ext cx="2268266" cy="153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descr="http://www.nuigalway.ie/dream/images/NUI_Galway_BrandMark_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6395" y="41233634"/>
            <a:ext cx="2764284" cy="84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descr="http://energywatchit.com/wp-content/uploads/2011/03/ucc.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61837" y="40751919"/>
            <a:ext cx="4280194" cy="198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descr="http://www.fight-malaria.org/images/stories/logos/logo_UCD.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72037" y="41132919"/>
            <a:ext cx="1033637" cy="128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21991637" y="40820254"/>
            <a:ext cx="0" cy="1676400"/>
          </a:xfrm>
          <a:prstGeom prst="line">
            <a:avLst/>
          </a:prstGeom>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50235" y="40904319"/>
            <a:ext cx="2756402" cy="17032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20205</TotalTime>
  <Words>499</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Wearable Chemical Sensors: Characterization of ECG Electrodes with Electrochemical Impedance Spectroscopy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 Chemical Sensing – Sensor Design and Sampling Techniques for Real-Time Sweat Analysis</dc:title>
  <dc:creator>Jen Deignan</dc:creator>
  <cp:lastModifiedBy>Jennifer Deignan</cp:lastModifiedBy>
  <cp:revision>197</cp:revision>
  <dcterms:created xsi:type="dcterms:W3CDTF">2014-05-29T11:51:58Z</dcterms:created>
  <dcterms:modified xsi:type="dcterms:W3CDTF">2015-02-17T09:28:59Z</dcterms:modified>
</cp:coreProperties>
</file>